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65"/>
  </p:notesMasterIdLst>
  <p:handoutMasterIdLst>
    <p:handoutMasterId r:id="rId66"/>
  </p:handoutMasterIdLst>
  <p:sldIdLst>
    <p:sldId id="256" r:id="rId4"/>
    <p:sldId id="286" r:id="rId5"/>
    <p:sldId id="315" r:id="rId6"/>
    <p:sldId id="257" r:id="rId7"/>
    <p:sldId id="272" r:id="rId8"/>
    <p:sldId id="316" r:id="rId9"/>
    <p:sldId id="311" r:id="rId10"/>
    <p:sldId id="312" r:id="rId11"/>
    <p:sldId id="313" r:id="rId12"/>
    <p:sldId id="314" r:id="rId13"/>
    <p:sldId id="317" r:id="rId14"/>
    <p:sldId id="259" r:id="rId15"/>
    <p:sldId id="273" r:id="rId16"/>
    <p:sldId id="323" r:id="rId17"/>
    <p:sldId id="318" r:id="rId18"/>
    <p:sldId id="274" r:id="rId19"/>
    <p:sldId id="275" r:id="rId20"/>
    <p:sldId id="302" r:id="rId21"/>
    <p:sldId id="304" r:id="rId22"/>
    <p:sldId id="305" r:id="rId23"/>
    <p:sldId id="306" r:id="rId24"/>
    <p:sldId id="276" r:id="rId25"/>
    <p:sldId id="288" r:id="rId26"/>
    <p:sldId id="287" r:id="rId27"/>
    <p:sldId id="289" r:id="rId28"/>
    <p:sldId id="290" r:id="rId29"/>
    <p:sldId id="324" r:id="rId30"/>
    <p:sldId id="266" r:id="rId31"/>
    <p:sldId id="331" r:id="rId32"/>
    <p:sldId id="319" r:id="rId33"/>
    <p:sldId id="292" r:id="rId34"/>
    <p:sldId id="260" r:id="rId35"/>
    <p:sldId id="283" r:id="rId36"/>
    <p:sldId id="291" r:id="rId37"/>
    <p:sldId id="295" r:id="rId38"/>
    <p:sldId id="296" r:id="rId39"/>
    <p:sldId id="297" r:id="rId40"/>
    <p:sldId id="298" r:id="rId41"/>
    <p:sldId id="308" r:id="rId42"/>
    <p:sldId id="299" r:id="rId43"/>
    <p:sldId id="307" r:id="rId44"/>
    <p:sldId id="326" r:id="rId45"/>
    <p:sldId id="327" r:id="rId46"/>
    <p:sldId id="320" r:id="rId47"/>
    <p:sldId id="282" r:id="rId48"/>
    <p:sldId id="278" r:id="rId49"/>
    <p:sldId id="310" r:id="rId50"/>
    <p:sldId id="328" r:id="rId51"/>
    <p:sldId id="301" r:id="rId52"/>
    <p:sldId id="279" r:id="rId53"/>
    <p:sldId id="280" r:id="rId54"/>
    <p:sldId id="281" r:id="rId55"/>
    <p:sldId id="329" r:id="rId56"/>
    <p:sldId id="321" r:id="rId57"/>
    <p:sldId id="261" r:id="rId58"/>
    <p:sldId id="322" r:id="rId59"/>
    <p:sldId id="277" r:id="rId60"/>
    <p:sldId id="294" r:id="rId61"/>
    <p:sldId id="293" r:id="rId62"/>
    <p:sldId id="330" r:id="rId63"/>
    <p:sldId id="300"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94" autoAdjust="0"/>
    <p:restoredTop sz="85333" autoAdjust="0"/>
  </p:normalViewPr>
  <p:slideViewPr>
    <p:cSldViewPr snapToGrid="0">
      <p:cViewPr varScale="1">
        <p:scale>
          <a:sx n="85" d="100"/>
          <a:sy n="85" d="100"/>
        </p:scale>
        <p:origin x="518" y="53"/>
      </p:cViewPr>
      <p:guideLst/>
    </p:cSldViewPr>
  </p:slideViewPr>
  <p:outlineViewPr>
    <p:cViewPr>
      <p:scale>
        <a:sx n="33" d="100"/>
        <a:sy n="33" d="100"/>
      </p:scale>
      <p:origin x="0" y="-3571"/>
    </p:cViewPr>
  </p:outlineViewPr>
  <p:notesTextViewPr>
    <p:cViewPr>
      <p:scale>
        <a:sx n="1" d="1"/>
        <a:sy n="1" d="1"/>
      </p:scale>
      <p:origin x="0" y="0"/>
    </p:cViewPr>
  </p:notesTextViewPr>
  <p:notesViewPr>
    <p:cSldViewPr snapToGrid="0">
      <p:cViewPr varScale="1">
        <p:scale>
          <a:sx n="75" d="100"/>
          <a:sy n="75" d="100"/>
        </p:scale>
        <p:origin x="2938"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a:latin typeface="Arial" panose="020B0604020202020204" pitchFamily="34" charset="0"/>
                <a:cs typeface="Arial" panose="020B0604020202020204" pitchFamily="34" charset="0"/>
              </a:rPr>
              <a:t>GAN Feature</a:t>
            </a:r>
            <a:r>
              <a:rPr lang="en-US" sz="1800" baseline="0" dirty="0">
                <a:latin typeface="Arial" panose="020B0604020202020204" pitchFamily="34" charset="0"/>
                <a:cs typeface="Arial" panose="020B0604020202020204" pitchFamily="34" charset="0"/>
              </a:rPr>
              <a:t> matching loss</a:t>
            </a:r>
            <a:endParaRPr lang="en-US" sz="1800"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v>fp16</c:v>
          </c:tx>
          <c:spPr>
            <a:ln w="12700" cap="rnd">
              <a:solidFill>
                <a:schemeClr val="accent1"/>
              </a:solidFill>
              <a:round/>
            </a:ln>
            <a:effectLst/>
          </c:spPr>
          <c:marker>
            <c:symbol val="circle"/>
            <c:size val="5"/>
            <c:spPr>
              <a:solidFill>
                <a:schemeClr val="accent1"/>
              </a:solidFill>
              <a:ln w="9525">
                <a:solidFill>
                  <a:schemeClr val="accent1"/>
                </a:solidFill>
              </a:ln>
              <a:effectLst/>
            </c:spPr>
          </c:marker>
          <c:yVal>
            <c:numRef>
              <c:f>Sheet1!$J$1:$J$2382</c:f>
              <c:numCache>
                <c:formatCode>General</c:formatCode>
                <c:ptCount val="2382"/>
                <c:pt idx="0">
                  <c:v>7.7750000000000004</c:v>
                </c:pt>
                <c:pt idx="1">
                  <c:v>10.135</c:v>
                </c:pt>
                <c:pt idx="2">
                  <c:v>6.2210000000000001</c:v>
                </c:pt>
                <c:pt idx="3">
                  <c:v>8.67</c:v>
                </c:pt>
                <c:pt idx="4">
                  <c:v>10.840999999999999</c:v>
                </c:pt>
                <c:pt idx="5">
                  <c:v>9.0579999999999998</c:v>
                </c:pt>
                <c:pt idx="6">
                  <c:v>9.8710000000000004</c:v>
                </c:pt>
                <c:pt idx="7">
                  <c:v>5.718</c:v>
                </c:pt>
                <c:pt idx="8">
                  <c:v>14.372</c:v>
                </c:pt>
                <c:pt idx="9">
                  <c:v>11.456</c:v>
                </c:pt>
                <c:pt idx="10">
                  <c:v>6.516</c:v>
                </c:pt>
                <c:pt idx="11">
                  <c:v>12.371</c:v>
                </c:pt>
                <c:pt idx="12">
                  <c:v>11.82</c:v>
                </c:pt>
                <c:pt idx="13">
                  <c:v>6.1459999999999999</c:v>
                </c:pt>
                <c:pt idx="14">
                  <c:v>5.3620000000000001</c:v>
                </c:pt>
                <c:pt idx="15">
                  <c:v>7.3310000000000004</c:v>
                </c:pt>
                <c:pt idx="16">
                  <c:v>5.585</c:v>
                </c:pt>
                <c:pt idx="17">
                  <c:v>8.6069999999999993</c:v>
                </c:pt>
                <c:pt idx="18">
                  <c:v>6.9269999999999996</c:v>
                </c:pt>
                <c:pt idx="19">
                  <c:v>7.8369999999999997</c:v>
                </c:pt>
                <c:pt idx="20">
                  <c:v>6.3179999999999996</c:v>
                </c:pt>
                <c:pt idx="21">
                  <c:v>6.4669999999999996</c:v>
                </c:pt>
                <c:pt idx="22">
                  <c:v>7.0049999999999999</c:v>
                </c:pt>
                <c:pt idx="23">
                  <c:v>8.016</c:v>
                </c:pt>
                <c:pt idx="24">
                  <c:v>7.8890000000000002</c:v>
                </c:pt>
                <c:pt idx="25">
                  <c:v>8.9380000000000006</c:v>
                </c:pt>
                <c:pt idx="26">
                  <c:v>8.2230000000000008</c:v>
                </c:pt>
                <c:pt idx="27">
                  <c:v>10.468999999999999</c:v>
                </c:pt>
                <c:pt idx="28">
                  <c:v>10.877000000000001</c:v>
                </c:pt>
                <c:pt idx="29">
                  <c:v>9.1639999999999997</c:v>
                </c:pt>
                <c:pt idx="30">
                  <c:v>7.1840000000000002</c:v>
                </c:pt>
                <c:pt idx="31">
                  <c:v>11.808</c:v>
                </c:pt>
                <c:pt idx="32">
                  <c:v>8.9039999999999999</c:v>
                </c:pt>
                <c:pt idx="33">
                  <c:v>7.2409999999999997</c:v>
                </c:pt>
                <c:pt idx="34">
                  <c:v>12.064</c:v>
                </c:pt>
                <c:pt idx="35">
                  <c:v>7.31</c:v>
                </c:pt>
                <c:pt idx="36">
                  <c:v>7.9409999999999998</c:v>
                </c:pt>
                <c:pt idx="37">
                  <c:v>10.528</c:v>
                </c:pt>
                <c:pt idx="38">
                  <c:v>10.298999999999999</c:v>
                </c:pt>
                <c:pt idx="39">
                  <c:v>10.27</c:v>
                </c:pt>
                <c:pt idx="40">
                  <c:v>8.7439999999999998</c:v>
                </c:pt>
                <c:pt idx="41">
                  <c:v>9.9480000000000004</c:v>
                </c:pt>
                <c:pt idx="42">
                  <c:v>11.5</c:v>
                </c:pt>
                <c:pt idx="43">
                  <c:v>7.5190000000000001</c:v>
                </c:pt>
                <c:pt idx="44">
                  <c:v>8.3659999999999997</c:v>
                </c:pt>
                <c:pt idx="45">
                  <c:v>7.8979999999999997</c:v>
                </c:pt>
                <c:pt idx="46">
                  <c:v>9.3520000000000003</c:v>
                </c:pt>
                <c:pt idx="47">
                  <c:v>10.000999999999999</c:v>
                </c:pt>
                <c:pt idx="48">
                  <c:v>10.76</c:v>
                </c:pt>
                <c:pt idx="49">
                  <c:v>7.9420000000000002</c:v>
                </c:pt>
                <c:pt idx="50">
                  <c:v>9.3059999999999992</c:v>
                </c:pt>
                <c:pt idx="51">
                  <c:v>7.52</c:v>
                </c:pt>
                <c:pt idx="52">
                  <c:v>7.5810000000000004</c:v>
                </c:pt>
                <c:pt idx="53">
                  <c:v>8.9179999999999993</c:v>
                </c:pt>
                <c:pt idx="54">
                  <c:v>9.875</c:v>
                </c:pt>
                <c:pt idx="55">
                  <c:v>11.722</c:v>
                </c:pt>
                <c:pt idx="56">
                  <c:v>8.5739999999999998</c:v>
                </c:pt>
                <c:pt idx="57">
                  <c:v>8.4740000000000002</c:v>
                </c:pt>
                <c:pt idx="58">
                  <c:v>6.4790000000000001</c:v>
                </c:pt>
                <c:pt idx="59">
                  <c:v>12.622999999999999</c:v>
                </c:pt>
                <c:pt idx="60">
                  <c:v>9.3059999999999992</c:v>
                </c:pt>
                <c:pt idx="61">
                  <c:v>7.37</c:v>
                </c:pt>
                <c:pt idx="62">
                  <c:v>7.6559999999999997</c:v>
                </c:pt>
                <c:pt idx="63">
                  <c:v>8.1989999999999998</c:v>
                </c:pt>
                <c:pt idx="64">
                  <c:v>8.4770000000000003</c:v>
                </c:pt>
                <c:pt idx="65">
                  <c:v>8.9659999999999993</c:v>
                </c:pt>
                <c:pt idx="66">
                  <c:v>13.07</c:v>
                </c:pt>
                <c:pt idx="67">
                  <c:v>8.8829999999999991</c:v>
                </c:pt>
                <c:pt idx="68">
                  <c:v>9.6010000000000009</c:v>
                </c:pt>
                <c:pt idx="69">
                  <c:v>8.4</c:v>
                </c:pt>
                <c:pt idx="70">
                  <c:v>8.6769999999999996</c:v>
                </c:pt>
                <c:pt idx="71">
                  <c:v>8.73</c:v>
                </c:pt>
                <c:pt idx="72">
                  <c:v>8.9239999999999995</c:v>
                </c:pt>
                <c:pt idx="73">
                  <c:v>8.7780000000000005</c:v>
                </c:pt>
                <c:pt idx="74">
                  <c:v>11.26</c:v>
                </c:pt>
                <c:pt idx="75">
                  <c:v>8.1029999999999998</c:v>
                </c:pt>
                <c:pt idx="76">
                  <c:v>13.853</c:v>
                </c:pt>
                <c:pt idx="77">
                  <c:v>12.519</c:v>
                </c:pt>
                <c:pt idx="78">
                  <c:v>7.0860000000000003</c:v>
                </c:pt>
                <c:pt idx="79">
                  <c:v>7.4580000000000002</c:v>
                </c:pt>
                <c:pt idx="80">
                  <c:v>8.7739999999999991</c:v>
                </c:pt>
                <c:pt idx="81">
                  <c:v>8.1750000000000007</c:v>
                </c:pt>
                <c:pt idx="82">
                  <c:v>10.068</c:v>
                </c:pt>
                <c:pt idx="83">
                  <c:v>9.6980000000000004</c:v>
                </c:pt>
                <c:pt idx="84">
                  <c:v>8.9039999999999999</c:v>
                </c:pt>
                <c:pt idx="85">
                  <c:v>9.8010000000000002</c:v>
                </c:pt>
                <c:pt idx="86">
                  <c:v>8.0540000000000003</c:v>
                </c:pt>
                <c:pt idx="87">
                  <c:v>7.923</c:v>
                </c:pt>
                <c:pt idx="88">
                  <c:v>6.73</c:v>
                </c:pt>
                <c:pt idx="89">
                  <c:v>9.0869999999999997</c:v>
                </c:pt>
                <c:pt idx="90">
                  <c:v>7.774</c:v>
                </c:pt>
                <c:pt idx="91">
                  <c:v>10.188000000000001</c:v>
                </c:pt>
                <c:pt idx="92">
                  <c:v>8.5679999999999996</c:v>
                </c:pt>
                <c:pt idx="93">
                  <c:v>8.5839999999999996</c:v>
                </c:pt>
                <c:pt idx="94">
                  <c:v>9.8089999999999993</c:v>
                </c:pt>
                <c:pt idx="95">
                  <c:v>10.406000000000001</c:v>
                </c:pt>
                <c:pt idx="96">
                  <c:v>7.6879999999999997</c:v>
                </c:pt>
                <c:pt idx="97">
                  <c:v>9.3040000000000003</c:v>
                </c:pt>
                <c:pt idx="98">
                  <c:v>9.2289999999999992</c:v>
                </c:pt>
                <c:pt idx="99">
                  <c:v>10.756</c:v>
                </c:pt>
                <c:pt idx="100">
                  <c:v>8.0820000000000007</c:v>
                </c:pt>
                <c:pt idx="101">
                  <c:v>9.4499999999999993</c:v>
                </c:pt>
                <c:pt idx="102">
                  <c:v>9.0109999999999992</c:v>
                </c:pt>
                <c:pt idx="103">
                  <c:v>7.55</c:v>
                </c:pt>
                <c:pt idx="104">
                  <c:v>8.218</c:v>
                </c:pt>
                <c:pt idx="105">
                  <c:v>8.7050000000000001</c:v>
                </c:pt>
                <c:pt idx="106">
                  <c:v>11.784000000000001</c:v>
                </c:pt>
                <c:pt idx="107">
                  <c:v>8.3230000000000004</c:v>
                </c:pt>
                <c:pt idx="108">
                  <c:v>10.263999999999999</c:v>
                </c:pt>
                <c:pt idx="109">
                  <c:v>8.1219999999999999</c:v>
                </c:pt>
                <c:pt idx="110">
                  <c:v>8.2360000000000007</c:v>
                </c:pt>
                <c:pt idx="111">
                  <c:v>8.2040000000000006</c:v>
                </c:pt>
                <c:pt idx="112">
                  <c:v>8.5120000000000005</c:v>
                </c:pt>
                <c:pt idx="113">
                  <c:v>8.9600000000000009</c:v>
                </c:pt>
                <c:pt idx="114">
                  <c:v>7.9329999999999998</c:v>
                </c:pt>
                <c:pt idx="115">
                  <c:v>10.138</c:v>
                </c:pt>
                <c:pt idx="116">
                  <c:v>7.9560000000000004</c:v>
                </c:pt>
                <c:pt idx="117">
                  <c:v>9.0410000000000004</c:v>
                </c:pt>
                <c:pt idx="118">
                  <c:v>8.7940000000000005</c:v>
                </c:pt>
                <c:pt idx="119">
                  <c:v>7.8959999999999999</c:v>
                </c:pt>
                <c:pt idx="120">
                  <c:v>9.3659999999999997</c:v>
                </c:pt>
                <c:pt idx="121">
                  <c:v>8.7170000000000005</c:v>
                </c:pt>
                <c:pt idx="122">
                  <c:v>6.5949999999999998</c:v>
                </c:pt>
                <c:pt idx="123">
                  <c:v>8.35</c:v>
                </c:pt>
                <c:pt idx="124">
                  <c:v>7.9279999999999999</c:v>
                </c:pt>
                <c:pt idx="125">
                  <c:v>9.9559999999999995</c:v>
                </c:pt>
                <c:pt idx="126">
                  <c:v>9.4540000000000006</c:v>
                </c:pt>
                <c:pt idx="127">
                  <c:v>8.673</c:v>
                </c:pt>
                <c:pt idx="128">
                  <c:v>8.5990000000000002</c:v>
                </c:pt>
                <c:pt idx="129">
                  <c:v>6.7649999999999997</c:v>
                </c:pt>
                <c:pt idx="130">
                  <c:v>9.7309999999999999</c:v>
                </c:pt>
                <c:pt idx="131">
                  <c:v>9.2189999999999994</c:v>
                </c:pt>
                <c:pt idx="132">
                  <c:v>8.141</c:v>
                </c:pt>
                <c:pt idx="133">
                  <c:v>10.468</c:v>
                </c:pt>
                <c:pt idx="134">
                  <c:v>7.0220000000000002</c:v>
                </c:pt>
                <c:pt idx="135">
                  <c:v>7.0179999999999998</c:v>
                </c:pt>
                <c:pt idx="136">
                  <c:v>8.4019999999999992</c:v>
                </c:pt>
                <c:pt idx="137">
                  <c:v>9.8130000000000006</c:v>
                </c:pt>
                <c:pt idx="138">
                  <c:v>8.1820000000000004</c:v>
                </c:pt>
                <c:pt idx="139">
                  <c:v>7.1970000000000001</c:v>
                </c:pt>
                <c:pt idx="140">
                  <c:v>7.9820000000000002</c:v>
                </c:pt>
                <c:pt idx="141">
                  <c:v>8.0649999999999995</c:v>
                </c:pt>
                <c:pt idx="142">
                  <c:v>7.5090000000000003</c:v>
                </c:pt>
                <c:pt idx="143">
                  <c:v>8.9039999999999999</c:v>
                </c:pt>
                <c:pt idx="144">
                  <c:v>10.92</c:v>
                </c:pt>
                <c:pt idx="145">
                  <c:v>9.3049999999999997</c:v>
                </c:pt>
                <c:pt idx="146">
                  <c:v>9.3629999999999995</c:v>
                </c:pt>
                <c:pt idx="147">
                  <c:v>7.3460000000000001</c:v>
                </c:pt>
                <c:pt idx="148">
                  <c:v>9.9290000000000003</c:v>
                </c:pt>
                <c:pt idx="149">
                  <c:v>7.931</c:v>
                </c:pt>
                <c:pt idx="150">
                  <c:v>7.3239999999999998</c:v>
                </c:pt>
                <c:pt idx="151">
                  <c:v>8.6270000000000007</c:v>
                </c:pt>
                <c:pt idx="152">
                  <c:v>7.82</c:v>
                </c:pt>
                <c:pt idx="153">
                  <c:v>7.2309999999999999</c:v>
                </c:pt>
                <c:pt idx="154">
                  <c:v>8.2349999999999994</c:v>
                </c:pt>
                <c:pt idx="155">
                  <c:v>7.202</c:v>
                </c:pt>
                <c:pt idx="156">
                  <c:v>8.0009999999999994</c:v>
                </c:pt>
                <c:pt idx="157">
                  <c:v>11.125999999999999</c:v>
                </c:pt>
                <c:pt idx="158">
                  <c:v>9.032</c:v>
                </c:pt>
                <c:pt idx="159">
                  <c:v>8.4909999999999997</c:v>
                </c:pt>
                <c:pt idx="160">
                  <c:v>8.5619999999999994</c:v>
                </c:pt>
                <c:pt idx="161">
                  <c:v>9.6020000000000003</c:v>
                </c:pt>
                <c:pt idx="162">
                  <c:v>8.1150000000000002</c:v>
                </c:pt>
                <c:pt idx="163">
                  <c:v>6.9560000000000004</c:v>
                </c:pt>
                <c:pt idx="164">
                  <c:v>7.8540000000000001</c:v>
                </c:pt>
                <c:pt idx="165">
                  <c:v>8.9649999999999999</c:v>
                </c:pt>
                <c:pt idx="166">
                  <c:v>10.512</c:v>
                </c:pt>
                <c:pt idx="167">
                  <c:v>7.601</c:v>
                </c:pt>
                <c:pt idx="168">
                  <c:v>7.39</c:v>
                </c:pt>
                <c:pt idx="169">
                  <c:v>7.9109999999999996</c:v>
                </c:pt>
                <c:pt idx="170">
                  <c:v>9.3309999999999995</c:v>
                </c:pt>
                <c:pt idx="171">
                  <c:v>6.8120000000000003</c:v>
                </c:pt>
                <c:pt idx="172">
                  <c:v>9.6669999999999998</c:v>
                </c:pt>
                <c:pt idx="173">
                  <c:v>9.5779999999999994</c:v>
                </c:pt>
                <c:pt idx="174">
                  <c:v>8.9179999999999993</c:v>
                </c:pt>
                <c:pt idx="175">
                  <c:v>9.9350000000000005</c:v>
                </c:pt>
                <c:pt idx="176">
                  <c:v>7.7329999999999997</c:v>
                </c:pt>
                <c:pt idx="177">
                  <c:v>8.3520000000000003</c:v>
                </c:pt>
                <c:pt idx="178">
                  <c:v>8.4420000000000002</c:v>
                </c:pt>
                <c:pt idx="179">
                  <c:v>8.9540000000000006</c:v>
                </c:pt>
                <c:pt idx="180">
                  <c:v>8.6110000000000007</c:v>
                </c:pt>
                <c:pt idx="181">
                  <c:v>9.0640000000000001</c:v>
                </c:pt>
                <c:pt idx="182">
                  <c:v>9.4190000000000005</c:v>
                </c:pt>
                <c:pt idx="183">
                  <c:v>11.263999999999999</c:v>
                </c:pt>
                <c:pt idx="184">
                  <c:v>8.6479999999999997</c:v>
                </c:pt>
                <c:pt idx="185">
                  <c:v>10.348000000000001</c:v>
                </c:pt>
                <c:pt idx="186">
                  <c:v>7.5650000000000004</c:v>
                </c:pt>
                <c:pt idx="187">
                  <c:v>7.0449999999999999</c:v>
                </c:pt>
                <c:pt idx="188">
                  <c:v>8.5259999999999998</c:v>
                </c:pt>
                <c:pt idx="189">
                  <c:v>10.919</c:v>
                </c:pt>
                <c:pt idx="190">
                  <c:v>7.702</c:v>
                </c:pt>
                <c:pt idx="191">
                  <c:v>8.8409999999999993</c:v>
                </c:pt>
                <c:pt idx="192">
                  <c:v>9.3360000000000003</c:v>
                </c:pt>
                <c:pt idx="193">
                  <c:v>7.1180000000000003</c:v>
                </c:pt>
                <c:pt idx="194">
                  <c:v>7.9240000000000004</c:v>
                </c:pt>
                <c:pt idx="195">
                  <c:v>8.1379999999999999</c:v>
                </c:pt>
                <c:pt idx="196">
                  <c:v>7.9539999999999997</c:v>
                </c:pt>
                <c:pt idx="197">
                  <c:v>8.2569999999999997</c:v>
                </c:pt>
                <c:pt idx="198">
                  <c:v>8.4819999999999993</c:v>
                </c:pt>
                <c:pt idx="199">
                  <c:v>8.7810000000000006</c:v>
                </c:pt>
                <c:pt idx="200">
                  <c:v>10.327</c:v>
                </c:pt>
                <c:pt idx="201">
                  <c:v>9.61</c:v>
                </c:pt>
                <c:pt idx="202">
                  <c:v>9.3230000000000004</c:v>
                </c:pt>
                <c:pt idx="203">
                  <c:v>8.8719999999999999</c:v>
                </c:pt>
                <c:pt idx="204">
                  <c:v>7.9080000000000004</c:v>
                </c:pt>
                <c:pt idx="205">
                  <c:v>8.1969999999999992</c:v>
                </c:pt>
                <c:pt idx="206">
                  <c:v>9.2409999999999997</c:v>
                </c:pt>
                <c:pt idx="207">
                  <c:v>7.9109999999999996</c:v>
                </c:pt>
                <c:pt idx="208">
                  <c:v>8.1280000000000001</c:v>
                </c:pt>
                <c:pt idx="209">
                  <c:v>9.5120000000000005</c:v>
                </c:pt>
                <c:pt idx="210">
                  <c:v>6.6520000000000001</c:v>
                </c:pt>
                <c:pt idx="211">
                  <c:v>8.25</c:v>
                </c:pt>
                <c:pt idx="212">
                  <c:v>8.3510000000000009</c:v>
                </c:pt>
                <c:pt idx="213">
                  <c:v>9.0530000000000008</c:v>
                </c:pt>
                <c:pt idx="214">
                  <c:v>7.5049999999999999</c:v>
                </c:pt>
                <c:pt idx="215">
                  <c:v>10.148999999999999</c:v>
                </c:pt>
                <c:pt idx="216">
                  <c:v>8.0289999999999999</c:v>
                </c:pt>
                <c:pt idx="217">
                  <c:v>8.5790000000000006</c:v>
                </c:pt>
                <c:pt idx="218">
                  <c:v>7.8010000000000002</c:v>
                </c:pt>
                <c:pt idx="219">
                  <c:v>7.83</c:v>
                </c:pt>
                <c:pt idx="220">
                  <c:v>9.4209999999999994</c:v>
                </c:pt>
                <c:pt idx="221">
                  <c:v>8.57</c:v>
                </c:pt>
                <c:pt idx="222">
                  <c:v>8.2159999999999993</c:v>
                </c:pt>
                <c:pt idx="223">
                  <c:v>9.8000000000000007</c:v>
                </c:pt>
                <c:pt idx="224">
                  <c:v>7.6130000000000004</c:v>
                </c:pt>
                <c:pt idx="225">
                  <c:v>9.4480000000000004</c:v>
                </c:pt>
                <c:pt idx="226">
                  <c:v>8.2530000000000001</c:v>
                </c:pt>
                <c:pt idx="227">
                  <c:v>9.5250000000000004</c:v>
                </c:pt>
                <c:pt idx="228">
                  <c:v>7.9240000000000004</c:v>
                </c:pt>
                <c:pt idx="229">
                  <c:v>7.0129999999999999</c:v>
                </c:pt>
                <c:pt idx="230">
                  <c:v>7.577</c:v>
                </c:pt>
                <c:pt idx="231">
                  <c:v>8.0370000000000008</c:v>
                </c:pt>
                <c:pt idx="232">
                  <c:v>7.9770000000000003</c:v>
                </c:pt>
                <c:pt idx="233">
                  <c:v>8.7149999999999999</c:v>
                </c:pt>
                <c:pt idx="234">
                  <c:v>7.4130000000000003</c:v>
                </c:pt>
                <c:pt idx="235">
                  <c:v>8.8460000000000001</c:v>
                </c:pt>
                <c:pt idx="236">
                  <c:v>7.0919999999999996</c:v>
                </c:pt>
                <c:pt idx="237">
                  <c:v>8.0630000000000006</c:v>
                </c:pt>
                <c:pt idx="238">
                  <c:v>8.516</c:v>
                </c:pt>
                <c:pt idx="239">
                  <c:v>10.266</c:v>
                </c:pt>
                <c:pt idx="240">
                  <c:v>9.0239999999999991</c:v>
                </c:pt>
                <c:pt idx="241">
                  <c:v>9.1839999999999993</c:v>
                </c:pt>
                <c:pt idx="242">
                  <c:v>8.4719999999999995</c:v>
                </c:pt>
                <c:pt idx="243">
                  <c:v>7.4729999999999999</c:v>
                </c:pt>
                <c:pt idx="244">
                  <c:v>8.3829999999999991</c:v>
                </c:pt>
                <c:pt idx="245">
                  <c:v>9.125</c:v>
                </c:pt>
                <c:pt idx="246">
                  <c:v>8.34</c:v>
                </c:pt>
                <c:pt idx="247">
                  <c:v>6.6390000000000002</c:v>
                </c:pt>
                <c:pt idx="248">
                  <c:v>7.8</c:v>
                </c:pt>
                <c:pt idx="249">
                  <c:v>8.1679999999999993</c:v>
                </c:pt>
                <c:pt idx="250">
                  <c:v>7.782</c:v>
                </c:pt>
                <c:pt idx="251">
                  <c:v>7.9139999999999997</c:v>
                </c:pt>
                <c:pt idx="252">
                  <c:v>5.2949999999999999</c:v>
                </c:pt>
                <c:pt idx="253">
                  <c:v>8.5850000000000009</c:v>
                </c:pt>
                <c:pt idx="254">
                  <c:v>8.8510000000000009</c:v>
                </c:pt>
                <c:pt idx="255">
                  <c:v>7.53</c:v>
                </c:pt>
                <c:pt idx="256">
                  <c:v>10.481</c:v>
                </c:pt>
                <c:pt idx="257">
                  <c:v>11.942</c:v>
                </c:pt>
                <c:pt idx="258">
                  <c:v>8.3439999999999994</c:v>
                </c:pt>
                <c:pt idx="259">
                  <c:v>8.0749999999999993</c:v>
                </c:pt>
                <c:pt idx="260">
                  <c:v>10.055999999999999</c:v>
                </c:pt>
                <c:pt idx="261">
                  <c:v>7.1559999999999997</c:v>
                </c:pt>
                <c:pt idx="262">
                  <c:v>7.6449999999999996</c:v>
                </c:pt>
                <c:pt idx="263">
                  <c:v>8.5210000000000008</c:v>
                </c:pt>
                <c:pt idx="264">
                  <c:v>8.6020000000000003</c:v>
                </c:pt>
                <c:pt idx="265">
                  <c:v>7.452</c:v>
                </c:pt>
                <c:pt idx="266">
                  <c:v>10.031000000000001</c:v>
                </c:pt>
                <c:pt idx="267">
                  <c:v>9.907</c:v>
                </c:pt>
                <c:pt idx="268">
                  <c:v>8.3550000000000004</c:v>
                </c:pt>
                <c:pt idx="269">
                  <c:v>10.49</c:v>
                </c:pt>
                <c:pt idx="270">
                  <c:v>7.2880000000000003</c:v>
                </c:pt>
                <c:pt idx="271">
                  <c:v>9.0429999999999993</c:v>
                </c:pt>
                <c:pt idx="272">
                  <c:v>9.3840000000000003</c:v>
                </c:pt>
                <c:pt idx="273">
                  <c:v>8.9209999999999994</c:v>
                </c:pt>
                <c:pt idx="274">
                  <c:v>9.3049999999999997</c:v>
                </c:pt>
                <c:pt idx="275">
                  <c:v>8.2789999999999999</c:v>
                </c:pt>
                <c:pt idx="276">
                  <c:v>8.6980000000000004</c:v>
                </c:pt>
                <c:pt idx="277">
                  <c:v>7.3029999999999999</c:v>
                </c:pt>
                <c:pt idx="278">
                  <c:v>7.9589999999999996</c:v>
                </c:pt>
                <c:pt idx="279">
                  <c:v>8.7710000000000008</c:v>
                </c:pt>
                <c:pt idx="280">
                  <c:v>9.2309999999999999</c:v>
                </c:pt>
                <c:pt idx="281">
                  <c:v>8.9480000000000004</c:v>
                </c:pt>
                <c:pt idx="282">
                  <c:v>8.3729999999999993</c:v>
                </c:pt>
                <c:pt idx="283">
                  <c:v>8.7390000000000008</c:v>
                </c:pt>
                <c:pt idx="284">
                  <c:v>7.8710000000000004</c:v>
                </c:pt>
                <c:pt idx="285">
                  <c:v>8.2680000000000007</c:v>
                </c:pt>
                <c:pt idx="286">
                  <c:v>8.8339999999999996</c:v>
                </c:pt>
                <c:pt idx="287">
                  <c:v>11.291</c:v>
                </c:pt>
                <c:pt idx="288">
                  <c:v>7.8449999999999998</c:v>
                </c:pt>
                <c:pt idx="289">
                  <c:v>7.7409999999999997</c:v>
                </c:pt>
                <c:pt idx="290">
                  <c:v>8.5120000000000005</c:v>
                </c:pt>
                <c:pt idx="291">
                  <c:v>8.8130000000000006</c:v>
                </c:pt>
                <c:pt idx="292">
                  <c:v>7.57</c:v>
                </c:pt>
                <c:pt idx="293">
                  <c:v>9.0399999999999991</c:v>
                </c:pt>
                <c:pt idx="294">
                  <c:v>8.2249999999999996</c:v>
                </c:pt>
                <c:pt idx="295">
                  <c:v>7.7830000000000004</c:v>
                </c:pt>
                <c:pt idx="296">
                  <c:v>7.8419999999999996</c:v>
                </c:pt>
                <c:pt idx="297">
                  <c:v>7.5830000000000002</c:v>
                </c:pt>
                <c:pt idx="298">
                  <c:v>8.4489999999999998</c:v>
                </c:pt>
                <c:pt idx="299">
                  <c:v>7.7210000000000001</c:v>
                </c:pt>
                <c:pt idx="300">
                  <c:v>7.8150000000000004</c:v>
                </c:pt>
                <c:pt idx="301">
                  <c:v>7.9160000000000004</c:v>
                </c:pt>
                <c:pt idx="302">
                  <c:v>10.032999999999999</c:v>
                </c:pt>
                <c:pt idx="303">
                  <c:v>7.9569999999999999</c:v>
                </c:pt>
                <c:pt idx="304">
                  <c:v>8.2739999999999991</c:v>
                </c:pt>
                <c:pt idx="305">
                  <c:v>8.1509999999999998</c:v>
                </c:pt>
                <c:pt idx="306">
                  <c:v>6.5540000000000003</c:v>
                </c:pt>
                <c:pt idx="307">
                  <c:v>8.6050000000000004</c:v>
                </c:pt>
                <c:pt idx="308">
                  <c:v>7.4809999999999999</c:v>
                </c:pt>
                <c:pt idx="309">
                  <c:v>7.4279999999999999</c:v>
                </c:pt>
                <c:pt idx="310">
                  <c:v>9.3789999999999996</c:v>
                </c:pt>
                <c:pt idx="311">
                  <c:v>7.9470000000000001</c:v>
                </c:pt>
                <c:pt idx="312">
                  <c:v>11.92</c:v>
                </c:pt>
                <c:pt idx="313">
                  <c:v>9.3949999999999996</c:v>
                </c:pt>
                <c:pt idx="314">
                  <c:v>10.499000000000001</c:v>
                </c:pt>
                <c:pt idx="315">
                  <c:v>8.8670000000000009</c:v>
                </c:pt>
                <c:pt idx="316">
                  <c:v>8.8119999999999994</c:v>
                </c:pt>
                <c:pt idx="317">
                  <c:v>9.3350000000000009</c:v>
                </c:pt>
                <c:pt idx="318">
                  <c:v>8.3089999999999993</c:v>
                </c:pt>
                <c:pt idx="319">
                  <c:v>7.7190000000000003</c:v>
                </c:pt>
                <c:pt idx="320">
                  <c:v>7.2329999999999997</c:v>
                </c:pt>
                <c:pt idx="321">
                  <c:v>7.66</c:v>
                </c:pt>
                <c:pt idx="322">
                  <c:v>8.9339999999999993</c:v>
                </c:pt>
                <c:pt idx="323">
                  <c:v>8.5109999999999992</c:v>
                </c:pt>
                <c:pt idx="324">
                  <c:v>8.9619999999999997</c:v>
                </c:pt>
                <c:pt idx="325">
                  <c:v>8.9489999999999998</c:v>
                </c:pt>
                <c:pt idx="326">
                  <c:v>7.6029999999999998</c:v>
                </c:pt>
                <c:pt idx="327">
                  <c:v>8.0489999999999995</c:v>
                </c:pt>
                <c:pt idx="328">
                  <c:v>7.6280000000000001</c:v>
                </c:pt>
                <c:pt idx="329">
                  <c:v>8.2110000000000003</c:v>
                </c:pt>
                <c:pt idx="330">
                  <c:v>8.61</c:v>
                </c:pt>
                <c:pt idx="331">
                  <c:v>8.5630000000000006</c:v>
                </c:pt>
                <c:pt idx="332">
                  <c:v>8.5489999999999995</c:v>
                </c:pt>
                <c:pt idx="333">
                  <c:v>6.7249999999999996</c:v>
                </c:pt>
                <c:pt idx="334">
                  <c:v>8.7769999999999992</c:v>
                </c:pt>
                <c:pt idx="335">
                  <c:v>9.2080000000000002</c:v>
                </c:pt>
                <c:pt idx="336">
                  <c:v>7.4610000000000003</c:v>
                </c:pt>
                <c:pt idx="337">
                  <c:v>9.6039999999999992</c:v>
                </c:pt>
                <c:pt idx="338">
                  <c:v>7.5670000000000002</c:v>
                </c:pt>
                <c:pt idx="339">
                  <c:v>8.3670000000000009</c:v>
                </c:pt>
                <c:pt idx="340">
                  <c:v>9.2739999999999991</c:v>
                </c:pt>
                <c:pt idx="341">
                  <c:v>7.7350000000000003</c:v>
                </c:pt>
                <c:pt idx="342">
                  <c:v>7.0819999999999999</c:v>
                </c:pt>
                <c:pt idx="343">
                  <c:v>7.1970000000000001</c:v>
                </c:pt>
                <c:pt idx="344">
                  <c:v>8.9730000000000008</c:v>
                </c:pt>
                <c:pt idx="345">
                  <c:v>8.923</c:v>
                </c:pt>
                <c:pt idx="346">
                  <c:v>9.4760000000000009</c:v>
                </c:pt>
                <c:pt idx="347">
                  <c:v>9.4239999999999995</c:v>
                </c:pt>
                <c:pt idx="348">
                  <c:v>8.0389999999999997</c:v>
                </c:pt>
                <c:pt idx="349">
                  <c:v>8.2089999999999996</c:v>
                </c:pt>
                <c:pt idx="350">
                  <c:v>7.8630000000000004</c:v>
                </c:pt>
                <c:pt idx="351">
                  <c:v>8.2940000000000005</c:v>
                </c:pt>
                <c:pt idx="352">
                  <c:v>9.8079999999999998</c:v>
                </c:pt>
                <c:pt idx="353">
                  <c:v>9.1050000000000004</c:v>
                </c:pt>
                <c:pt idx="354">
                  <c:v>7.9729999999999999</c:v>
                </c:pt>
                <c:pt idx="355">
                  <c:v>7.74</c:v>
                </c:pt>
                <c:pt idx="356">
                  <c:v>7.68</c:v>
                </c:pt>
                <c:pt idx="357">
                  <c:v>9.2780000000000005</c:v>
                </c:pt>
                <c:pt idx="358">
                  <c:v>8.9109999999999996</c:v>
                </c:pt>
                <c:pt idx="359">
                  <c:v>8.3970000000000002</c:v>
                </c:pt>
                <c:pt idx="360">
                  <c:v>9.7270000000000003</c:v>
                </c:pt>
                <c:pt idx="361">
                  <c:v>9.27</c:v>
                </c:pt>
                <c:pt idx="362">
                  <c:v>8.8049999999999997</c:v>
                </c:pt>
                <c:pt idx="363">
                  <c:v>8.5120000000000005</c:v>
                </c:pt>
                <c:pt idx="364">
                  <c:v>8.0709999999999997</c:v>
                </c:pt>
                <c:pt idx="365">
                  <c:v>6.4359999999999999</c:v>
                </c:pt>
                <c:pt idx="366">
                  <c:v>7.5389999999999997</c:v>
                </c:pt>
                <c:pt idx="367">
                  <c:v>7.3940000000000001</c:v>
                </c:pt>
                <c:pt idx="368">
                  <c:v>8.3070000000000004</c:v>
                </c:pt>
                <c:pt idx="369">
                  <c:v>8.6300000000000008</c:v>
                </c:pt>
                <c:pt idx="370">
                  <c:v>6.2</c:v>
                </c:pt>
                <c:pt idx="371">
                  <c:v>8.4469999999999992</c:v>
                </c:pt>
                <c:pt idx="372">
                  <c:v>6.7859999999999996</c:v>
                </c:pt>
                <c:pt idx="373">
                  <c:v>7.52</c:v>
                </c:pt>
                <c:pt idx="374">
                  <c:v>8.984</c:v>
                </c:pt>
                <c:pt idx="375">
                  <c:v>9.1940000000000008</c:v>
                </c:pt>
                <c:pt idx="376">
                  <c:v>7.8860000000000001</c:v>
                </c:pt>
                <c:pt idx="377">
                  <c:v>7.3029999999999999</c:v>
                </c:pt>
                <c:pt idx="378">
                  <c:v>9.2739999999999991</c:v>
                </c:pt>
                <c:pt idx="379">
                  <c:v>7.1079999999999997</c:v>
                </c:pt>
                <c:pt idx="380">
                  <c:v>8.3780000000000001</c:v>
                </c:pt>
                <c:pt idx="381">
                  <c:v>9.4610000000000003</c:v>
                </c:pt>
                <c:pt idx="382">
                  <c:v>8.9849999999999994</c:v>
                </c:pt>
                <c:pt idx="383">
                  <c:v>9.2780000000000005</c:v>
                </c:pt>
                <c:pt idx="384">
                  <c:v>7.367</c:v>
                </c:pt>
                <c:pt idx="385">
                  <c:v>9.8889999999999993</c:v>
                </c:pt>
                <c:pt idx="386">
                  <c:v>9.2050000000000001</c:v>
                </c:pt>
                <c:pt idx="387">
                  <c:v>9.0749999999999993</c:v>
                </c:pt>
                <c:pt idx="388">
                  <c:v>7.851</c:v>
                </c:pt>
                <c:pt idx="389">
                  <c:v>8.9009999999999998</c:v>
                </c:pt>
                <c:pt idx="390">
                  <c:v>9.6199999999999992</c:v>
                </c:pt>
                <c:pt idx="391">
                  <c:v>8.3460000000000001</c:v>
                </c:pt>
                <c:pt idx="392">
                  <c:v>9.0250000000000004</c:v>
                </c:pt>
                <c:pt idx="393">
                  <c:v>9.4169999999999998</c:v>
                </c:pt>
                <c:pt idx="394">
                  <c:v>8.49</c:v>
                </c:pt>
                <c:pt idx="395">
                  <c:v>9.5069999999999997</c:v>
                </c:pt>
                <c:pt idx="396">
                  <c:v>8.5709999999999997</c:v>
                </c:pt>
                <c:pt idx="397">
                  <c:v>8.7050000000000001</c:v>
                </c:pt>
                <c:pt idx="398">
                  <c:v>8.7769999999999992</c:v>
                </c:pt>
                <c:pt idx="399">
                  <c:v>8.82</c:v>
                </c:pt>
                <c:pt idx="400">
                  <c:v>9.234</c:v>
                </c:pt>
                <c:pt idx="401">
                  <c:v>8.8160000000000007</c:v>
                </c:pt>
                <c:pt idx="402">
                  <c:v>8.3219999999999992</c:v>
                </c:pt>
                <c:pt idx="403">
                  <c:v>8.8719999999999999</c:v>
                </c:pt>
                <c:pt idx="404">
                  <c:v>8.2010000000000005</c:v>
                </c:pt>
                <c:pt idx="405">
                  <c:v>7.4969999999999999</c:v>
                </c:pt>
                <c:pt idx="406">
                  <c:v>7.8289999999999997</c:v>
                </c:pt>
                <c:pt idx="407">
                  <c:v>9.0519999999999996</c:v>
                </c:pt>
                <c:pt idx="408">
                  <c:v>8.0500000000000007</c:v>
                </c:pt>
                <c:pt idx="409">
                  <c:v>8.484</c:v>
                </c:pt>
                <c:pt idx="410">
                  <c:v>9.5500000000000007</c:v>
                </c:pt>
                <c:pt idx="411">
                  <c:v>7.859</c:v>
                </c:pt>
                <c:pt idx="412">
                  <c:v>8.3889999999999993</c:v>
                </c:pt>
                <c:pt idx="413">
                  <c:v>8.4710000000000001</c:v>
                </c:pt>
                <c:pt idx="414">
                  <c:v>8.0540000000000003</c:v>
                </c:pt>
                <c:pt idx="415">
                  <c:v>9.6639999999999997</c:v>
                </c:pt>
                <c:pt idx="416">
                  <c:v>7.835</c:v>
                </c:pt>
                <c:pt idx="417">
                  <c:v>7.1630000000000003</c:v>
                </c:pt>
                <c:pt idx="418">
                  <c:v>7.9370000000000003</c:v>
                </c:pt>
                <c:pt idx="419">
                  <c:v>8.5570000000000004</c:v>
                </c:pt>
                <c:pt idx="420">
                  <c:v>9.3290000000000006</c:v>
                </c:pt>
                <c:pt idx="421">
                  <c:v>9.7129999999999992</c:v>
                </c:pt>
                <c:pt idx="422">
                  <c:v>8.923</c:v>
                </c:pt>
                <c:pt idx="423">
                  <c:v>6.9989999999999997</c:v>
                </c:pt>
                <c:pt idx="424">
                  <c:v>7.57</c:v>
                </c:pt>
                <c:pt idx="425">
                  <c:v>8.1219999999999999</c:v>
                </c:pt>
                <c:pt idx="426">
                  <c:v>9.0690000000000008</c:v>
                </c:pt>
                <c:pt idx="427">
                  <c:v>6.9340000000000002</c:v>
                </c:pt>
                <c:pt idx="428">
                  <c:v>9.0030000000000001</c:v>
                </c:pt>
                <c:pt idx="429">
                  <c:v>8.8810000000000002</c:v>
                </c:pt>
                <c:pt idx="430">
                  <c:v>8.25</c:v>
                </c:pt>
                <c:pt idx="431">
                  <c:v>7.9050000000000002</c:v>
                </c:pt>
                <c:pt idx="432">
                  <c:v>7.9850000000000003</c:v>
                </c:pt>
                <c:pt idx="433">
                  <c:v>9.3810000000000002</c:v>
                </c:pt>
                <c:pt idx="434">
                  <c:v>9.2910000000000004</c:v>
                </c:pt>
                <c:pt idx="435">
                  <c:v>8.9629999999999992</c:v>
                </c:pt>
                <c:pt idx="436">
                  <c:v>8.4269999999999996</c:v>
                </c:pt>
                <c:pt idx="437">
                  <c:v>8.375</c:v>
                </c:pt>
                <c:pt idx="438">
                  <c:v>9.2989999999999995</c:v>
                </c:pt>
                <c:pt idx="439">
                  <c:v>7.0919999999999996</c:v>
                </c:pt>
                <c:pt idx="440">
                  <c:v>8.5679999999999996</c:v>
                </c:pt>
                <c:pt idx="441">
                  <c:v>8.125</c:v>
                </c:pt>
                <c:pt idx="442">
                  <c:v>8.4760000000000009</c:v>
                </c:pt>
                <c:pt idx="443">
                  <c:v>7.2560000000000002</c:v>
                </c:pt>
                <c:pt idx="444">
                  <c:v>7.7990000000000004</c:v>
                </c:pt>
                <c:pt idx="445">
                  <c:v>8.5660000000000007</c:v>
                </c:pt>
                <c:pt idx="446">
                  <c:v>9.7739999999999991</c:v>
                </c:pt>
                <c:pt idx="447">
                  <c:v>8.9930000000000003</c:v>
                </c:pt>
                <c:pt idx="448">
                  <c:v>7.8739999999999997</c:v>
                </c:pt>
                <c:pt idx="449">
                  <c:v>9.5570000000000004</c:v>
                </c:pt>
                <c:pt idx="450">
                  <c:v>7.617</c:v>
                </c:pt>
                <c:pt idx="451">
                  <c:v>9.7040000000000006</c:v>
                </c:pt>
                <c:pt idx="452">
                  <c:v>9.202</c:v>
                </c:pt>
                <c:pt idx="453">
                  <c:v>7.6769999999999996</c:v>
                </c:pt>
                <c:pt idx="454">
                  <c:v>8.2370000000000001</c:v>
                </c:pt>
                <c:pt idx="455">
                  <c:v>7.4779999999999998</c:v>
                </c:pt>
                <c:pt idx="456">
                  <c:v>8.6110000000000007</c:v>
                </c:pt>
                <c:pt idx="457">
                  <c:v>8.5619999999999994</c:v>
                </c:pt>
                <c:pt idx="458">
                  <c:v>7.5860000000000003</c:v>
                </c:pt>
                <c:pt idx="459">
                  <c:v>8.3829999999999991</c:v>
                </c:pt>
                <c:pt idx="460">
                  <c:v>7.9779999999999998</c:v>
                </c:pt>
                <c:pt idx="461">
                  <c:v>7.59</c:v>
                </c:pt>
                <c:pt idx="462">
                  <c:v>7.7830000000000004</c:v>
                </c:pt>
                <c:pt idx="463">
                  <c:v>8.4350000000000005</c:v>
                </c:pt>
                <c:pt idx="464">
                  <c:v>8.9149999999999991</c:v>
                </c:pt>
                <c:pt idx="465">
                  <c:v>8.4649999999999999</c:v>
                </c:pt>
                <c:pt idx="466">
                  <c:v>9.9789999999999992</c:v>
                </c:pt>
                <c:pt idx="467">
                  <c:v>9.266</c:v>
                </c:pt>
                <c:pt idx="468">
                  <c:v>8.2040000000000006</c:v>
                </c:pt>
                <c:pt idx="469">
                  <c:v>8.1069999999999993</c:v>
                </c:pt>
                <c:pt idx="470">
                  <c:v>8.6140000000000008</c:v>
                </c:pt>
                <c:pt idx="471">
                  <c:v>8.2270000000000003</c:v>
                </c:pt>
                <c:pt idx="472">
                  <c:v>6.8209999999999997</c:v>
                </c:pt>
                <c:pt idx="473">
                  <c:v>9.3719999999999999</c:v>
                </c:pt>
                <c:pt idx="474">
                  <c:v>7.5140000000000002</c:v>
                </c:pt>
                <c:pt idx="475">
                  <c:v>8.8550000000000004</c:v>
                </c:pt>
                <c:pt idx="476">
                  <c:v>7.6289999999999996</c:v>
                </c:pt>
                <c:pt idx="477">
                  <c:v>8.2919999999999998</c:v>
                </c:pt>
                <c:pt idx="478">
                  <c:v>8.5690000000000008</c:v>
                </c:pt>
                <c:pt idx="479">
                  <c:v>8.5020000000000007</c:v>
                </c:pt>
                <c:pt idx="480">
                  <c:v>7.3079999999999998</c:v>
                </c:pt>
                <c:pt idx="481">
                  <c:v>9.5790000000000006</c:v>
                </c:pt>
                <c:pt idx="482">
                  <c:v>8.2059999999999995</c:v>
                </c:pt>
                <c:pt idx="483">
                  <c:v>8.6530000000000005</c:v>
                </c:pt>
                <c:pt idx="484">
                  <c:v>7.4409999999999998</c:v>
                </c:pt>
                <c:pt idx="485">
                  <c:v>8.9220000000000006</c:v>
                </c:pt>
                <c:pt idx="486">
                  <c:v>8.4540000000000006</c:v>
                </c:pt>
                <c:pt idx="487">
                  <c:v>8.7189999999999994</c:v>
                </c:pt>
                <c:pt idx="488">
                  <c:v>8.7059999999999995</c:v>
                </c:pt>
                <c:pt idx="489">
                  <c:v>8.1189999999999998</c:v>
                </c:pt>
                <c:pt idx="490">
                  <c:v>8.6159999999999997</c:v>
                </c:pt>
                <c:pt idx="491">
                  <c:v>9.9390000000000001</c:v>
                </c:pt>
                <c:pt idx="492">
                  <c:v>8.5039999999999996</c:v>
                </c:pt>
                <c:pt idx="493">
                  <c:v>8.8940000000000001</c:v>
                </c:pt>
                <c:pt idx="494">
                  <c:v>8.4269999999999996</c:v>
                </c:pt>
                <c:pt idx="495">
                  <c:v>7.6859999999999999</c:v>
                </c:pt>
                <c:pt idx="496">
                  <c:v>9.2240000000000002</c:v>
                </c:pt>
                <c:pt idx="497">
                  <c:v>9.6430000000000007</c:v>
                </c:pt>
                <c:pt idx="498">
                  <c:v>8.5210000000000008</c:v>
                </c:pt>
                <c:pt idx="499">
                  <c:v>9.9380000000000006</c:v>
                </c:pt>
                <c:pt idx="500">
                  <c:v>7.8079999999999998</c:v>
                </c:pt>
                <c:pt idx="501">
                  <c:v>10.042</c:v>
                </c:pt>
                <c:pt idx="502">
                  <c:v>9.1150000000000002</c:v>
                </c:pt>
                <c:pt idx="503">
                  <c:v>9.4920000000000009</c:v>
                </c:pt>
                <c:pt idx="504">
                  <c:v>7.5</c:v>
                </c:pt>
                <c:pt idx="505">
                  <c:v>8.3369999999999997</c:v>
                </c:pt>
                <c:pt idx="506">
                  <c:v>9.5250000000000004</c:v>
                </c:pt>
                <c:pt idx="507">
                  <c:v>7.8890000000000002</c:v>
                </c:pt>
                <c:pt idx="508">
                  <c:v>9.0879999999999992</c:v>
                </c:pt>
                <c:pt idx="509">
                  <c:v>8.0269999999999992</c:v>
                </c:pt>
                <c:pt idx="510">
                  <c:v>7.9820000000000002</c:v>
                </c:pt>
                <c:pt idx="511">
                  <c:v>7.7480000000000002</c:v>
                </c:pt>
                <c:pt idx="512">
                  <c:v>8.1549999999999994</c:v>
                </c:pt>
                <c:pt idx="513">
                  <c:v>8.2989999999999995</c:v>
                </c:pt>
                <c:pt idx="514">
                  <c:v>7.6360000000000001</c:v>
                </c:pt>
                <c:pt idx="515">
                  <c:v>9.5820000000000007</c:v>
                </c:pt>
                <c:pt idx="516">
                  <c:v>9.27</c:v>
                </c:pt>
                <c:pt idx="517">
                  <c:v>8.7739999999999991</c:v>
                </c:pt>
                <c:pt idx="518">
                  <c:v>9.4860000000000007</c:v>
                </c:pt>
                <c:pt idx="519">
                  <c:v>7.5350000000000001</c:v>
                </c:pt>
                <c:pt idx="520">
                  <c:v>8.1440000000000001</c:v>
                </c:pt>
                <c:pt idx="521">
                  <c:v>9.827</c:v>
                </c:pt>
                <c:pt idx="522">
                  <c:v>8.4339999999999993</c:v>
                </c:pt>
                <c:pt idx="523">
                  <c:v>8.6419999999999995</c:v>
                </c:pt>
                <c:pt idx="524">
                  <c:v>9.0449999999999999</c:v>
                </c:pt>
                <c:pt idx="525">
                  <c:v>7.0389999999999997</c:v>
                </c:pt>
                <c:pt idx="526">
                  <c:v>8.5559999999999992</c:v>
                </c:pt>
                <c:pt idx="527">
                  <c:v>8.3800000000000008</c:v>
                </c:pt>
                <c:pt idx="528">
                  <c:v>8.5350000000000001</c:v>
                </c:pt>
                <c:pt idx="529">
                  <c:v>7.2140000000000004</c:v>
                </c:pt>
                <c:pt idx="530">
                  <c:v>7.7830000000000004</c:v>
                </c:pt>
                <c:pt idx="531">
                  <c:v>8.4039999999999999</c:v>
                </c:pt>
                <c:pt idx="532">
                  <c:v>8.5470000000000006</c:v>
                </c:pt>
                <c:pt idx="533">
                  <c:v>8.3729999999999993</c:v>
                </c:pt>
                <c:pt idx="534">
                  <c:v>9.6059999999999999</c:v>
                </c:pt>
                <c:pt idx="535">
                  <c:v>9.3160000000000007</c:v>
                </c:pt>
                <c:pt idx="536">
                  <c:v>7.2430000000000003</c:v>
                </c:pt>
                <c:pt idx="537">
                  <c:v>8.8789999999999996</c:v>
                </c:pt>
                <c:pt idx="538">
                  <c:v>8.2829999999999995</c:v>
                </c:pt>
                <c:pt idx="539">
                  <c:v>8.8780000000000001</c:v>
                </c:pt>
                <c:pt idx="540">
                  <c:v>8.7569999999999997</c:v>
                </c:pt>
                <c:pt idx="541">
                  <c:v>9.4420000000000002</c:v>
                </c:pt>
                <c:pt idx="542">
                  <c:v>9.6910000000000007</c:v>
                </c:pt>
                <c:pt idx="543">
                  <c:v>8.3819999999999997</c:v>
                </c:pt>
                <c:pt idx="544">
                  <c:v>8.6820000000000004</c:v>
                </c:pt>
                <c:pt idx="545">
                  <c:v>8.4260000000000002</c:v>
                </c:pt>
                <c:pt idx="546">
                  <c:v>9.2360000000000007</c:v>
                </c:pt>
                <c:pt idx="547">
                  <c:v>8.1270000000000007</c:v>
                </c:pt>
                <c:pt idx="548">
                  <c:v>8.391</c:v>
                </c:pt>
                <c:pt idx="549">
                  <c:v>8.01</c:v>
                </c:pt>
                <c:pt idx="550">
                  <c:v>7.5419999999999998</c:v>
                </c:pt>
                <c:pt idx="551">
                  <c:v>7.5860000000000003</c:v>
                </c:pt>
                <c:pt idx="552">
                  <c:v>8.9109999999999996</c:v>
                </c:pt>
                <c:pt idx="553">
                  <c:v>8.4190000000000005</c:v>
                </c:pt>
                <c:pt idx="554">
                  <c:v>8.9960000000000004</c:v>
                </c:pt>
                <c:pt idx="555">
                  <c:v>8.5500000000000007</c:v>
                </c:pt>
                <c:pt idx="556">
                  <c:v>7.8</c:v>
                </c:pt>
                <c:pt idx="557">
                  <c:v>9.157</c:v>
                </c:pt>
                <c:pt idx="558">
                  <c:v>8.4339999999999993</c:v>
                </c:pt>
                <c:pt idx="559">
                  <c:v>7.9009999999999998</c:v>
                </c:pt>
                <c:pt idx="560">
                  <c:v>7.4509999999999996</c:v>
                </c:pt>
                <c:pt idx="561">
                  <c:v>9.7629999999999999</c:v>
                </c:pt>
                <c:pt idx="562">
                  <c:v>8.4619999999999997</c:v>
                </c:pt>
                <c:pt idx="563">
                  <c:v>8.5050000000000008</c:v>
                </c:pt>
                <c:pt idx="564">
                  <c:v>9.9260000000000002</c:v>
                </c:pt>
                <c:pt idx="565">
                  <c:v>8.3000000000000007</c:v>
                </c:pt>
                <c:pt idx="566">
                  <c:v>8.74</c:v>
                </c:pt>
                <c:pt idx="567">
                  <c:v>8.8390000000000004</c:v>
                </c:pt>
                <c:pt idx="568">
                  <c:v>8.3729999999999993</c:v>
                </c:pt>
                <c:pt idx="569">
                  <c:v>8.2230000000000008</c:v>
                </c:pt>
                <c:pt idx="570">
                  <c:v>8.2479999999999993</c:v>
                </c:pt>
                <c:pt idx="571">
                  <c:v>7.7809999999999997</c:v>
                </c:pt>
                <c:pt idx="572">
                  <c:v>7.5529999999999999</c:v>
                </c:pt>
                <c:pt idx="573">
                  <c:v>9.1300000000000008</c:v>
                </c:pt>
                <c:pt idx="574">
                  <c:v>7.6390000000000002</c:v>
                </c:pt>
                <c:pt idx="575">
                  <c:v>7.9880000000000004</c:v>
                </c:pt>
                <c:pt idx="576">
                  <c:v>8.6430000000000007</c:v>
                </c:pt>
                <c:pt idx="577">
                  <c:v>6.7709999999999999</c:v>
                </c:pt>
                <c:pt idx="578">
                  <c:v>8.3450000000000006</c:v>
                </c:pt>
                <c:pt idx="579">
                  <c:v>7.7619999999999996</c:v>
                </c:pt>
                <c:pt idx="580">
                  <c:v>7.1589999999999998</c:v>
                </c:pt>
                <c:pt idx="581">
                  <c:v>8.0259999999999998</c:v>
                </c:pt>
                <c:pt idx="582">
                  <c:v>9.0389999999999997</c:v>
                </c:pt>
                <c:pt idx="583">
                  <c:v>6.6639999999999997</c:v>
                </c:pt>
                <c:pt idx="584">
                  <c:v>10.287000000000001</c:v>
                </c:pt>
                <c:pt idx="585">
                  <c:v>8.375</c:v>
                </c:pt>
                <c:pt idx="586">
                  <c:v>9.6430000000000007</c:v>
                </c:pt>
                <c:pt idx="587">
                  <c:v>8.4359999999999999</c:v>
                </c:pt>
                <c:pt idx="588">
                  <c:v>9.8699999999999992</c:v>
                </c:pt>
                <c:pt idx="589">
                  <c:v>7.5620000000000003</c:v>
                </c:pt>
                <c:pt idx="590">
                  <c:v>9.2029999999999994</c:v>
                </c:pt>
                <c:pt idx="591">
                  <c:v>9.9049999999999994</c:v>
                </c:pt>
                <c:pt idx="592">
                  <c:v>9.3650000000000002</c:v>
                </c:pt>
                <c:pt idx="593">
                  <c:v>8.5579999999999998</c:v>
                </c:pt>
                <c:pt idx="594">
                  <c:v>8.0779999999999994</c:v>
                </c:pt>
                <c:pt idx="595">
                  <c:v>6.8109999999999999</c:v>
                </c:pt>
                <c:pt idx="596">
                  <c:v>8.3559999999999999</c:v>
                </c:pt>
                <c:pt idx="597">
                  <c:v>8.6440000000000001</c:v>
                </c:pt>
                <c:pt idx="598">
                  <c:v>9.1</c:v>
                </c:pt>
                <c:pt idx="599">
                  <c:v>8.1579999999999995</c:v>
                </c:pt>
                <c:pt idx="600">
                  <c:v>8.7669999999999995</c:v>
                </c:pt>
                <c:pt idx="601">
                  <c:v>7.9550000000000001</c:v>
                </c:pt>
                <c:pt idx="602">
                  <c:v>8.7379999999999995</c:v>
                </c:pt>
                <c:pt idx="603">
                  <c:v>9.8480000000000008</c:v>
                </c:pt>
                <c:pt idx="604">
                  <c:v>10.36</c:v>
                </c:pt>
                <c:pt idx="605">
                  <c:v>8.1869999999999994</c:v>
                </c:pt>
                <c:pt idx="606">
                  <c:v>7.39</c:v>
                </c:pt>
                <c:pt idx="607">
                  <c:v>8.6189999999999998</c:v>
                </c:pt>
                <c:pt idx="608">
                  <c:v>7.8239999999999998</c:v>
                </c:pt>
                <c:pt idx="609">
                  <c:v>8.15</c:v>
                </c:pt>
                <c:pt idx="610">
                  <c:v>7.9489999999999998</c:v>
                </c:pt>
                <c:pt idx="611">
                  <c:v>6.6929999999999996</c:v>
                </c:pt>
                <c:pt idx="612">
                  <c:v>8.1059999999999999</c:v>
                </c:pt>
                <c:pt idx="613">
                  <c:v>8.8780000000000001</c:v>
                </c:pt>
                <c:pt idx="614">
                  <c:v>7.5780000000000003</c:v>
                </c:pt>
                <c:pt idx="615">
                  <c:v>8.4030000000000005</c:v>
                </c:pt>
                <c:pt idx="616">
                  <c:v>8.3889999999999993</c:v>
                </c:pt>
                <c:pt idx="617">
                  <c:v>9.6750000000000007</c:v>
                </c:pt>
                <c:pt idx="618">
                  <c:v>8.9529999999999994</c:v>
                </c:pt>
                <c:pt idx="619">
                  <c:v>10.196999999999999</c:v>
                </c:pt>
                <c:pt idx="620">
                  <c:v>11.045</c:v>
                </c:pt>
                <c:pt idx="621">
                  <c:v>9.3650000000000002</c:v>
                </c:pt>
                <c:pt idx="622">
                  <c:v>8.3460000000000001</c:v>
                </c:pt>
                <c:pt idx="623">
                  <c:v>9.0190000000000001</c:v>
                </c:pt>
                <c:pt idx="624">
                  <c:v>10.196</c:v>
                </c:pt>
                <c:pt idx="625">
                  <c:v>8.31</c:v>
                </c:pt>
                <c:pt idx="626">
                  <c:v>8.6980000000000004</c:v>
                </c:pt>
                <c:pt idx="627">
                  <c:v>9.59</c:v>
                </c:pt>
                <c:pt idx="628">
                  <c:v>8.6170000000000009</c:v>
                </c:pt>
                <c:pt idx="629">
                  <c:v>8.1199999999999992</c:v>
                </c:pt>
                <c:pt idx="630">
                  <c:v>8.7219999999999995</c:v>
                </c:pt>
                <c:pt idx="631">
                  <c:v>8.2530000000000001</c:v>
                </c:pt>
                <c:pt idx="632">
                  <c:v>10.538</c:v>
                </c:pt>
                <c:pt idx="633">
                  <c:v>8.41</c:v>
                </c:pt>
                <c:pt idx="634">
                  <c:v>9.4689999999999994</c:v>
                </c:pt>
                <c:pt idx="635">
                  <c:v>8.0129999999999999</c:v>
                </c:pt>
                <c:pt idx="636">
                  <c:v>9.0630000000000006</c:v>
                </c:pt>
                <c:pt idx="637">
                  <c:v>8.5419999999999998</c:v>
                </c:pt>
                <c:pt idx="638">
                  <c:v>8.6219999999999999</c:v>
                </c:pt>
                <c:pt idx="639">
                  <c:v>7.8819999999999997</c:v>
                </c:pt>
                <c:pt idx="640">
                  <c:v>8.5839999999999996</c:v>
                </c:pt>
                <c:pt idx="641">
                  <c:v>9.2859999999999996</c:v>
                </c:pt>
                <c:pt idx="642">
                  <c:v>8.8330000000000002</c:v>
                </c:pt>
                <c:pt idx="643">
                  <c:v>7.19</c:v>
                </c:pt>
                <c:pt idx="644">
                  <c:v>8.27</c:v>
                </c:pt>
                <c:pt idx="645">
                  <c:v>7.484</c:v>
                </c:pt>
                <c:pt idx="646">
                  <c:v>7.9219999999999997</c:v>
                </c:pt>
                <c:pt idx="647">
                  <c:v>6.8739999999999997</c:v>
                </c:pt>
                <c:pt idx="648">
                  <c:v>8.7880000000000003</c:v>
                </c:pt>
                <c:pt idx="649">
                  <c:v>9.4079999999999995</c:v>
                </c:pt>
                <c:pt idx="650">
                  <c:v>9.2189999999999994</c:v>
                </c:pt>
                <c:pt idx="651">
                  <c:v>8.2569999999999997</c:v>
                </c:pt>
                <c:pt idx="652">
                  <c:v>9.4890000000000008</c:v>
                </c:pt>
                <c:pt idx="653">
                  <c:v>8.2639999999999993</c:v>
                </c:pt>
                <c:pt idx="654">
                  <c:v>7.93</c:v>
                </c:pt>
                <c:pt idx="655">
                  <c:v>8.9</c:v>
                </c:pt>
                <c:pt idx="656">
                  <c:v>9.3360000000000003</c:v>
                </c:pt>
                <c:pt idx="657">
                  <c:v>9.0229999999999997</c:v>
                </c:pt>
                <c:pt idx="658">
                  <c:v>9.8840000000000003</c:v>
                </c:pt>
                <c:pt idx="659">
                  <c:v>10.23</c:v>
                </c:pt>
                <c:pt idx="660">
                  <c:v>8.6280000000000001</c:v>
                </c:pt>
                <c:pt idx="661">
                  <c:v>8.0779999999999994</c:v>
                </c:pt>
                <c:pt idx="662">
                  <c:v>8.1430000000000007</c:v>
                </c:pt>
                <c:pt idx="663">
                  <c:v>7.585</c:v>
                </c:pt>
                <c:pt idx="664">
                  <c:v>7.9059999999999997</c:v>
                </c:pt>
                <c:pt idx="665">
                  <c:v>8.1880000000000006</c:v>
                </c:pt>
                <c:pt idx="666">
                  <c:v>8.0589999999999993</c:v>
                </c:pt>
                <c:pt idx="667">
                  <c:v>9.2210000000000001</c:v>
                </c:pt>
                <c:pt idx="668">
                  <c:v>7.5960000000000001</c:v>
                </c:pt>
                <c:pt idx="669">
                  <c:v>9.2219999999999995</c:v>
                </c:pt>
                <c:pt idx="670">
                  <c:v>7.407</c:v>
                </c:pt>
                <c:pt idx="671">
                  <c:v>7.548</c:v>
                </c:pt>
                <c:pt idx="672">
                  <c:v>7.0350000000000001</c:v>
                </c:pt>
                <c:pt idx="673">
                  <c:v>8.5470000000000006</c:v>
                </c:pt>
                <c:pt idx="674">
                  <c:v>8.7080000000000002</c:v>
                </c:pt>
                <c:pt idx="675">
                  <c:v>7.7480000000000002</c:v>
                </c:pt>
                <c:pt idx="676">
                  <c:v>8.2460000000000004</c:v>
                </c:pt>
                <c:pt idx="677">
                  <c:v>10.106</c:v>
                </c:pt>
                <c:pt idx="678">
                  <c:v>6.6840000000000002</c:v>
                </c:pt>
                <c:pt idx="679">
                  <c:v>8.4770000000000003</c:v>
                </c:pt>
                <c:pt idx="680">
                  <c:v>8.0920000000000005</c:v>
                </c:pt>
                <c:pt idx="681">
                  <c:v>8.2520000000000007</c:v>
                </c:pt>
                <c:pt idx="682">
                  <c:v>8.7409999999999997</c:v>
                </c:pt>
                <c:pt idx="683">
                  <c:v>9.7379999999999995</c:v>
                </c:pt>
                <c:pt idx="684">
                  <c:v>9.7289999999999992</c:v>
                </c:pt>
                <c:pt idx="685">
                  <c:v>8.3239999999999998</c:v>
                </c:pt>
                <c:pt idx="686">
                  <c:v>8.3239999999999998</c:v>
                </c:pt>
                <c:pt idx="687">
                  <c:v>8.4239999999999995</c:v>
                </c:pt>
                <c:pt idx="688">
                  <c:v>7.6050000000000004</c:v>
                </c:pt>
                <c:pt idx="689">
                  <c:v>8.3960000000000008</c:v>
                </c:pt>
                <c:pt idx="690">
                  <c:v>8.516</c:v>
                </c:pt>
                <c:pt idx="691">
                  <c:v>7.1790000000000003</c:v>
                </c:pt>
                <c:pt idx="692">
                  <c:v>8.0619999999999994</c:v>
                </c:pt>
                <c:pt idx="693">
                  <c:v>7.5369999999999999</c:v>
                </c:pt>
                <c:pt idx="694">
                  <c:v>9.0860000000000003</c:v>
                </c:pt>
                <c:pt idx="695">
                  <c:v>8.8469999999999995</c:v>
                </c:pt>
                <c:pt idx="696">
                  <c:v>9.1270000000000007</c:v>
                </c:pt>
                <c:pt idx="697">
                  <c:v>8.6720000000000006</c:v>
                </c:pt>
                <c:pt idx="698">
                  <c:v>8.9359999999999999</c:v>
                </c:pt>
                <c:pt idx="699">
                  <c:v>7.7560000000000002</c:v>
                </c:pt>
                <c:pt idx="700">
                  <c:v>7.9160000000000004</c:v>
                </c:pt>
                <c:pt idx="701">
                  <c:v>8.5210000000000008</c:v>
                </c:pt>
                <c:pt idx="702">
                  <c:v>8.2420000000000009</c:v>
                </c:pt>
                <c:pt idx="703">
                  <c:v>8.2789999999999999</c:v>
                </c:pt>
                <c:pt idx="704">
                  <c:v>8.16</c:v>
                </c:pt>
                <c:pt idx="705">
                  <c:v>9.6509999999999998</c:v>
                </c:pt>
                <c:pt idx="706">
                  <c:v>7.5460000000000003</c:v>
                </c:pt>
                <c:pt idx="707">
                  <c:v>8.8569999999999993</c:v>
                </c:pt>
                <c:pt idx="708">
                  <c:v>7.3460000000000001</c:v>
                </c:pt>
                <c:pt idx="709">
                  <c:v>7.9169999999999998</c:v>
                </c:pt>
                <c:pt idx="710">
                  <c:v>9.4440000000000008</c:v>
                </c:pt>
                <c:pt idx="711">
                  <c:v>9.06</c:v>
                </c:pt>
                <c:pt idx="712">
                  <c:v>9.8829999999999991</c:v>
                </c:pt>
                <c:pt idx="713">
                  <c:v>7.8390000000000004</c:v>
                </c:pt>
                <c:pt idx="714">
                  <c:v>7.9089999999999998</c:v>
                </c:pt>
                <c:pt idx="715">
                  <c:v>7.7679999999999998</c:v>
                </c:pt>
                <c:pt idx="716">
                  <c:v>7.1879999999999997</c:v>
                </c:pt>
                <c:pt idx="717">
                  <c:v>7.9279999999999999</c:v>
                </c:pt>
                <c:pt idx="718">
                  <c:v>7.9980000000000002</c:v>
                </c:pt>
                <c:pt idx="719">
                  <c:v>9.1760000000000002</c:v>
                </c:pt>
                <c:pt idx="720">
                  <c:v>8.9809999999999999</c:v>
                </c:pt>
                <c:pt idx="721">
                  <c:v>7.7450000000000001</c:v>
                </c:pt>
                <c:pt idx="722">
                  <c:v>8.6489999999999991</c:v>
                </c:pt>
                <c:pt idx="723">
                  <c:v>10.573</c:v>
                </c:pt>
                <c:pt idx="724">
                  <c:v>8.6470000000000002</c:v>
                </c:pt>
                <c:pt idx="725">
                  <c:v>7.4420000000000002</c:v>
                </c:pt>
                <c:pt idx="726">
                  <c:v>9.1359999999999992</c:v>
                </c:pt>
                <c:pt idx="727">
                  <c:v>8.3610000000000007</c:v>
                </c:pt>
                <c:pt idx="728">
                  <c:v>9.0830000000000002</c:v>
                </c:pt>
                <c:pt idx="729">
                  <c:v>7.8940000000000001</c:v>
                </c:pt>
                <c:pt idx="730">
                  <c:v>8.8089999999999993</c:v>
                </c:pt>
                <c:pt idx="731">
                  <c:v>8.3290000000000006</c:v>
                </c:pt>
                <c:pt idx="732">
                  <c:v>8.8650000000000002</c:v>
                </c:pt>
                <c:pt idx="733">
                  <c:v>8.8330000000000002</c:v>
                </c:pt>
                <c:pt idx="734">
                  <c:v>8.2520000000000007</c:v>
                </c:pt>
                <c:pt idx="735">
                  <c:v>9.9809999999999999</c:v>
                </c:pt>
                <c:pt idx="736">
                  <c:v>8.1150000000000002</c:v>
                </c:pt>
                <c:pt idx="737">
                  <c:v>9.0030000000000001</c:v>
                </c:pt>
                <c:pt idx="738">
                  <c:v>7.83</c:v>
                </c:pt>
                <c:pt idx="739">
                  <c:v>8.5570000000000004</c:v>
                </c:pt>
                <c:pt idx="740">
                  <c:v>7.444</c:v>
                </c:pt>
                <c:pt idx="741">
                  <c:v>8.9469999999999992</c:v>
                </c:pt>
                <c:pt idx="742">
                  <c:v>9.2089999999999996</c:v>
                </c:pt>
                <c:pt idx="743">
                  <c:v>8.468</c:v>
                </c:pt>
                <c:pt idx="744">
                  <c:v>9.1679999999999993</c:v>
                </c:pt>
                <c:pt idx="745">
                  <c:v>8.3290000000000006</c:v>
                </c:pt>
                <c:pt idx="746">
                  <c:v>8.7230000000000008</c:v>
                </c:pt>
                <c:pt idx="747">
                  <c:v>9.9909999999999997</c:v>
                </c:pt>
                <c:pt idx="748">
                  <c:v>7.915</c:v>
                </c:pt>
                <c:pt idx="749">
                  <c:v>9.6470000000000002</c:v>
                </c:pt>
                <c:pt idx="750">
                  <c:v>6.8570000000000002</c:v>
                </c:pt>
                <c:pt idx="751">
                  <c:v>9.048</c:v>
                </c:pt>
                <c:pt idx="752">
                  <c:v>8.6029999999999998</c:v>
                </c:pt>
                <c:pt idx="753">
                  <c:v>9.34</c:v>
                </c:pt>
                <c:pt idx="754">
                  <c:v>7.7560000000000002</c:v>
                </c:pt>
                <c:pt idx="755">
                  <c:v>7.9180000000000001</c:v>
                </c:pt>
                <c:pt idx="756">
                  <c:v>8.8260000000000005</c:v>
                </c:pt>
                <c:pt idx="757">
                  <c:v>8.4320000000000004</c:v>
                </c:pt>
                <c:pt idx="758">
                  <c:v>8.6539999999999999</c:v>
                </c:pt>
                <c:pt idx="759">
                  <c:v>10.737</c:v>
                </c:pt>
                <c:pt idx="760">
                  <c:v>8.66</c:v>
                </c:pt>
                <c:pt idx="761">
                  <c:v>8.8290000000000006</c:v>
                </c:pt>
                <c:pt idx="762">
                  <c:v>8.5229999999999997</c:v>
                </c:pt>
                <c:pt idx="763">
                  <c:v>8.7650000000000006</c:v>
                </c:pt>
                <c:pt idx="764">
                  <c:v>7.6269999999999998</c:v>
                </c:pt>
                <c:pt idx="765">
                  <c:v>7.53</c:v>
                </c:pt>
                <c:pt idx="766">
                  <c:v>9.5850000000000009</c:v>
                </c:pt>
                <c:pt idx="767">
                  <c:v>8.3510000000000009</c:v>
                </c:pt>
                <c:pt idx="768">
                  <c:v>8.4990000000000006</c:v>
                </c:pt>
                <c:pt idx="769">
                  <c:v>8.6430000000000007</c:v>
                </c:pt>
                <c:pt idx="770">
                  <c:v>8.6329999999999991</c:v>
                </c:pt>
                <c:pt idx="771">
                  <c:v>8.343</c:v>
                </c:pt>
                <c:pt idx="772">
                  <c:v>9.5350000000000001</c:v>
                </c:pt>
                <c:pt idx="773">
                  <c:v>8.2710000000000008</c:v>
                </c:pt>
                <c:pt idx="774">
                  <c:v>8.4979999999999993</c:v>
                </c:pt>
                <c:pt idx="775">
                  <c:v>9.9260000000000002</c:v>
                </c:pt>
                <c:pt idx="776">
                  <c:v>7.9850000000000003</c:v>
                </c:pt>
                <c:pt idx="777">
                  <c:v>7.6509999999999998</c:v>
                </c:pt>
                <c:pt idx="778">
                  <c:v>9.4320000000000004</c:v>
                </c:pt>
                <c:pt idx="779">
                  <c:v>9.6240000000000006</c:v>
                </c:pt>
                <c:pt idx="780">
                  <c:v>8.0399999999999991</c:v>
                </c:pt>
                <c:pt idx="781">
                  <c:v>8.5909999999999993</c:v>
                </c:pt>
                <c:pt idx="782">
                  <c:v>9.0860000000000003</c:v>
                </c:pt>
                <c:pt idx="783">
                  <c:v>8.4860000000000007</c:v>
                </c:pt>
                <c:pt idx="784">
                  <c:v>7.3310000000000004</c:v>
                </c:pt>
                <c:pt idx="785">
                  <c:v>9.0069999999999997</c:v>
                </c:pt>
                <c:pt idx="786">
                  <c:v>9.3360000000000003</c:v>
                </c:pt>
                <c:pt idx="787">
                  <c:v>9.5069999999999997</c:v>
                </c:pt>
                <c:pt idx="788">
                  <c:v>8.2769999999999992</c:v>
                </c:pt>
                <c:pt idx="789">
                  <c:v>9.2360000000000007</c:v>
                </c:pt>
                <c:pt idx="790">
                  <c:v>8.3829999999999991</c:v>
                </c:pt>
                <c:pt idx="791">
                  <c:v>8.6709999999999994</c:v>
                </c:pt>
                <c:pt idx="792">
                  <c:v>9.8469999999999995</c:v>
                </c:pt>
                <c:pt idx="793">
                  <c:v>8.9260000000000002</c:v>
                </c:pt>
                <c:pt idx="794">
                  <c:v>9.2550000000000008</c:v>
                </c:pt>
                <c:pt idx="795">
                  <c:v>7.9379999999999997</c:v>
                </c:pt>
                <c:pt idx="796">
                  <c:v>9.7579999999999991</c:v>
                </c:pt>
                <c:pt idx="797">
                  <c:v>9.7010000000000005</c:v>
                </c:pt>
                <c:pt idx="798">
                  <c:v>7.673</c:v>
                </c:pt>
                <c:pt idx="799">
                  <c:v>10.314</c:v>
                </c:pt>
                <c:pt idx="800">
                  <c:v>8.9540000000000006</c:v>
                </c:pt>
                <c:pt idx="801">
                  <c:v>7.6310000000000002</c:v>
                </c:pt>
                <c:pt idx="802">
                  <c:v>7.8789999999999996</c:v>
                </c:pt>
                <c:pt idx="803">
                  <c:v>7.6950000000000003</c:v>
                </c:pt>
                <c:pt idx="804">
                  <c:v>9.0670000000000002</c:v>
                </c:pt>
                <c:pt idx="805">
                  <c:v>9.1029999999999998</c:v>
                </c:pt>
                <c:pt idx="806">
                  <c:v>8.6739999999999995</c:v>
                </c:pt>
                <c:pt idx="807">
                  <c:v>7.7789999999999999</c:v>
                </c:pt>
                <c:pt idx="808">
                  <c:v>9.1389999999999993</c:v>
                </c:pt>
                <c:pt idx="809">
                  <c:v>8.9290000000000003</c:v>
                </c:pt>
                <c:pt idx="810">
                  <c:v>7.7889999999999997</c:v>
                </c:pt>
                <c:pt idx="811">
                  <c:v>9.1539999999999999</c:v>
                </c:pt>
                <c:pt idx="812">
                  <c:v>8.0299999999999994</c:v>
                </c:pt>
                <c:pt idx="813">
                  <c:v>8.5980000000000008</c:v>
                </c:pt>
                <c:pt idx="814">
                  <c:v>8.2669999999999995</c:v>
                </c:pt>
                <c:pt idx="815">
                  <c:v>8.7859999999999996</c:v>
                </c:pt>
                <c:pt idx="816">
                  <c:v>7.9189999999999996</c:v>
                </c:pt>
                <c:pt idx="817">
                  <c:v>8.3580000000000005</c:v>
                </c:pt>
                <c:pt idx="818">
                  <c:v>7.6070000000000002</c:v>
                </c:pt>
                <c:pt idx="819">
                  <c:v>8.4369999999999994</c:v>
                </c:pt>
                <c:pt idx="820">
                  <c:v>8.2899999999999991</c:v>
                </c:pt>
                <c:pt idx="821">
                  <c:v>8.09</c:v>
                </c:pt>
                <c:pt idx="822">
                  <c:v>9.1920000000000002</c:v>
                </c:pt>
                <c:pt idx="823">
                  <c:v>7.9770000000000003</c:v>
                </c:pt>
                <c:pt idx="824">
                  <c:v>9.0990000000000002</c:v>
                </c:pt>
                <c:pt idx="825">
                  <c:v>9.8989999999999991</c:v>
                </c:pt>
                <c:pt idx="826">
                  <c:v>8.7129999999999992</c:v>
                </c:pt>
                <c:pt idx="827">
                  <c:v>8.173</c:v>
                </c:pt>
                <c:pt idx="828">
                  <c:v>7.6980000000000004</c:v>
                </c:pt>
                <c:pt idx="829">
                  <c:v>8.7050000000000001</c:v>
                </c:pt>
                <c:pt idx="830">
                  <c:v>9.4410000000000007</c:v>
                </c:pt>
                <c:pt idx="831">
                  <c:v>8.2050000000000001</c:v>
                </c:pt>
                <c:pt idx="832">
                  <c:v>7.6470000000000002</c:v>
                </c:pt>
                <c:pt idx="833">
                  <c:v>8.2609999999999992</c:v>
                </c:pt>
                <c:pt idx="834">
                  <c:v>9.6340000000000003</c:v>
                </c:pt>
                <c:pt idx="835">
                  <c:v>7.0910000000000002</c:v>
                </c:pt>
                <c:pt idx="836">
                  <c:v>8.1959999999999997</c:v>
                </c:pt>
                <c:pt idx="837">
                  <c:v>9.0570000000000004</c:v>
                </c:pt>
                <c:pt idx="838">
                  <c:v>8.8469999999999995</c:v>
                </c:pt>
                <c:pt idx="839">
                  <c:v>7.2569999999999997</c:v>
                </c:pt>
                <c:pt idx="840">
                  <c:v>7.8289999999999997</c:v>
                </c:pt>
                <c:pt idx="841">
                  <c:v>8.4410000000000007</c:v>
                </c:pt>
                <c:pt idx="842">
                  <c:v>6.6929999999999996</c:v>
                </c:pt>
                <c:pt idx="843">
                  <c:v>8.1669999999999998</c:v>
                </c:pt>
                <c:pt idx="844">
                  <c:v>10.17</c:v>
                </c:pt>
                <c:pt idx="845">
                  <c:v>8.7490000000000006</c:v>
                </c:pt>
                <c:pt idx="846">
                  <c:v>8.0180000000000007</c:v>
                </c:pt>
                <c:pt idx="847">
                  <c:v>8.0419999999999998</c:v>
                </c:pt>
                <c:pt idx="848">
                  <c:v>7.5919999999999996</c:v>
                </c:pt>
                <c:pt idx="849">
                  <c:v>8.0449999999999999</c:v>
                </c:pt>
                <c:pt idx="850">
                  <c:v>8.2690000000000001</c:v>
                </c:pt>
                <c:pt idx="851">
                  <c:v>8.1920000000000002</c:v>
                </c:pt>
                <c:pt idx="852">
                  <c:v>9.2430000000000003</c:v>
                </c:pt>
                <c:pt idx="853">
                  <c:v>9.6069999999999993</c:v>
                </c:pt>
                <c:pt idx="854">
                  <c:v>9.9710000000000001</c:v>
                </c:pt>
                <c:pt idx="855">
                  <c:v>8.2940000000000005</c:v>
                </c:pt>
                <c:pt idx="856">
                  <c:v>9.3970000000000002</c:v>
                </c:pt>
                <c:pt idx="857">
                  <c:v>7.1879999999999997</c:v>
                </c:pt>
                <c:pt idx="858">
                  <c:v>8.766</c:v>
                </c:pt>
                <c:pt idx="859">
                  <c:v>8.1010000000000009</c:v>
                </c:pt>
                <c:pt idx="860">
                  <c:v>8.9670000000000005</c:v>
                </c:pt>
                <c:pt idx="861">
                  <c:v>8.1359999999999992</c:v>
                </c:pt>
                <c:pt idx="862">
                  <c:v>7.9169999999999998</c:v>
                </c:pt>
                <c:pt idx="863">
                  <c:v>8.3539999999999992</c:v>
                </c:pt>
                <c:pt idx="864">
                  <c:v>9.8450000000000006</c:v>
                </c:pt>
                <c:pt idx="865">
                  <c:v>7.8380000000000001</c:v>
                </c:pt>
                <c:pt idx="866">
                  <c:v>8.2189999999999994</c:v>
                </c:pt>
                <c:pt idx="867">
                  <c:v>8.1289999999999996</c:v>
                </c:pt>
                <c:pt idx="868">
                  <c:v>9.5980000000000008</c:v>
                </c:pt>
                <c:pt idx="869">
                  <c:v>9.5820000000000007</c:v>
                </c:pt>
                <c:pt idx="870">
                  <c:v>7.9589999999999996</c:v>
                </c:pt>
                <c:pt idx="871">
                  <c:v>8.3089999999999993</c:v>
                </c:pt>
                <c:pt idx="872">
                  <c:v>9.4740000000000002</c:v>
                </c:pt>
                <c:pt idx="873">
                  <c:v>8.516</c:v>
                </c:pt>
                <c:pt idx="874">
                  <c:v>10.39</c:v>
                </c:pt>
                <c:pt idx="875">
                  <c:v>8.984</c:v>
                </c:pt>
                <c:pt idx="876">
                  <c:v>9.7949999999999999</c:v>
                </c:pt>
                <c:pt idx="877">
                  <c:v>9.8230000000000004</c:v>
                </c:pt>
                <c:pt idx="878">
                  <c:v>8.8719999999999999</c:v>
                </c:pt>
                <c:pt idx="879">
                  <c:v>7.5810000000000004</c:v>
                </c:pt>
                <c:pt idx="880">
                  <c:v>7.5049999999999999</c:v>
                </c:pt>
                <c:pt idx="881">
                  <c:v>8.7940000000000005</c:v>
                </c:pt>
                <c:pt idx="882">
                  <c:v>9.6790000000000003</c:v>
                </c:pt>
                <c:pt idx="883">
                  <c:v>8.7040000000000006</c:v>
                </c:pt>
                <c:pt idx="884">
                  <c:v>8.0830000000000002</c:v>
                </c:pt>
                <c:pt idx="885">
                  <c:v>9.7560000000000002</c:v>
                </c:pt>
                <c:pt idx="886">
                  <c:v>8.4809999999999999</c:v>
                </c:pt>
                <c:pt idx="887">
                  <c:v>9.359</c:v>
                </c:pt>
                <c:pt idx="888">
                  <c:v>8.7509999999999994</c:v>
                </c:pt>
                <c:pt idx="889">
                  <c:v>8.6549999999999994</c:v>
                </c:pt>
                <c:pt idx="890">
                  <c:v>8.1010000000000009</c:v>
                </c:pt>
                <c:pt idx="891">
                  <c:v>9.0890000000000004</c:v>
                </c:pt>
                <c:pt idx="892">
                  <c:v>9.11</c:v>
                </c:pt>
                <c:pt idx="893">
                  <c:v>9.1790000000000003</c:v>
                </c:pt>
                <c:pt idx="894">
                  <c:v>9.3420000000000005</c:v>
                </c:pt>
                <c:pt idx="895">
                  <c:v>7.7380000000000004</c:v>
                </c:pt>
                <c:pt idx="896">
                  <c:v>7.7880000000000003</c:v>
                </c:pt>
                <c:pt idx="897">
                  <c:v>8.0139999999999993</c:v>
                </c:pt>
                <c:pt idx="898">
                  <c:v>8.9380000000000006</c:v>
                </c:pt>
                <c:pt idx="899">
                  <c:v>8.0440000000000005</c:v>
                </c:pt>
                <c:pt idx="900">
                  <c:v>9.35</c:v>
                </c:pt>
                <c:pt idx="901">
                  <c:v>8.4179999999999993</c:v>
                </c:pt>
                <c:pt idx="902">
                  <c:v>9.09</c:v>
                </c:pt>
                <c:pt idx="903">
                  <c:v>8.92</c:v>
                </c:pt>
                <c:pt idx="904">
                  <c:v>9.3480000000000008</c:v>
                </c:pt>
                <c:pt idx="905">
                  <c:v>8.0120000000000005</c:v>
                </c:pt>
                <c:pt idx="906">
                  <c:v>7.44</c:v>
                </c:pt>
                <c:pt idx="907">
                  <c:v>7.5170000000000003</c:v>
                </c:pt>
                <c:pt idx="908">
                  <c:v>9.0139999999999993</c:v>
                </c:pt>
                <c:pt idx="909">
                  <c:v>8.5579999999999998</c:v>
                </c:pt>
                <c:pt idx="910">
                  <c:v>8.4209999999999994</c:v>
                </c:pt>
                <c:pt idx="911">
                  <c:v>8.4420000000000002</c:v>
                </c:pt>
                <c:pt idx="912">
                  <c:v>7.601</c:v>
                </c:pt>
                <c:pt idx="913">
                  <c:v>8.7249999999999996</c:v>
                </c:pt>
                <c:pt idx="914">
                  <c:v>8.3179999999999996</c:v>
                </c:pt>
                <c:pt idx="915">
                  <c:v>8.9819999999999993</c:v>
                </c:pt>
                <c:pt idx="916">
                  <c:v>9.4390000000000001</c:v>
                </c:pt>
                <c:pt idx="917">
                  <c:v>9.1379999999999999</c:v>
                </c:pt>
                <c:pt idx="918">
                  <c:v>7.6550000000000002</c:v>
                </c:pt>
                <c:pt idx="919">
                  <c:v>7.617</c:v>
                </c:pt>
                <c:pt idx="920">
                  <c:v>8.0619999999999994</c:v>
                </c:pt>
                <c:pt idx="921">
                  <c:v>7.97</c:v>
                </c:pt>
                <c:pt idx="922">
                  <c:v>7.3330000000000002</c:v>
                </c:pt>
                <c:pt idx="923">
                  <c:v>9.7349999999999994</c:v>
                </c:pt>
                <c:pt idx="924">
                  <c:v>8.7569999999999997</c:v>
                </c:pt>
                <c:pt idx="925">
                  <c:v>8.8170000000000002</c:v>
                </c:pt>
                <c:pt idx="926">
                  <c:v>7.8230000000000004</c:v>
                </c:pt>
                <c:pt idx="927">
                  <c:v>7.5350000000000001</c:v>
                </c:pt>
                <c:pt idx="928">
                  <c:v>9.2050000000000001</c:v>
                </c:pt>
                <c:pt idx="929">
                  <c:v>8.0229999999999997</c:v>
                </c:pt>
                <c:pt idx="930">
                  <c:v>9.0500000000000007</c:v>
                </c:pt>
                <c:pt idx="931">
                  <c:v>8.0719999999999992</c:v>
                </c:pt>
                <c:pt idx="932">
                  <c:v>7.3339999999999996</c:v>
                </c:pt>
                <c:pt idx="933">
                  <c:v>8.6430000000000007</c:v>
                </c:pt>
                <c:pt idx="934">
                  <c:v>9.4920000000000009</c:v>
                </c:pt>
                <c:pt idx="935">
                  <c:v>8.3420000000000005</c:v>
                </c:pt>
                <c:pt idx="936">
                  <c:v>8.9730000000000008</c:v>
                </c:pt>
                <c:pt idx="937">
                  <c:v>8.2010000000000005</c:v>
                </c:pt>
                <c:pt idx="938">
                  <c:v>8.3879999999999999</c:v>
                </c:pt>
                <c:pt idx="939">
                  <c:v>7.8849999999999998</c:v>
                </c:pt>
                <c:pt idx="940">
                  <c:v>8.1359999999999992</c:v>
                </c:pt>
                <c:pt idx="941">
                  <c:v>9.5950000000000006</c:v>
                </c:pt>
                <c:pt idx="942">
                  <c:v>8.26</c:v>
                </c:pt>
                <c:pt idx="943">
                  <c:v>8.032</c:v>
                </c:pt>
                <c:pt idx="944">
                  <c:v>7.2030000000000003</c:v>
                </c:pt>
                <c:pt idx="945">
                  <c:v>9.8330000000000002</c:v>
                </c:pt>
                <c:pt idx="946">
                  <c:v>9.5619999999999994</c:v>
                </c:pt>
                <c:pt idx="947">
                  <c:v>8.5809999999999995</c:v>
                </c:pt>
                <c:pt idx="948">
                  <c:v>7.61</c:v>
                </c:pt>
                <c:pt idx="949">
                  <c:v>7.9669999999999996</c:v>
                </c:pt>
                <c:pt idx="950">
                  <c:v>7.4569999999999999</c:v>
                </c:pt>
                <c:pt idx="951">
                  <c:v>9.2840000000000007</c:v>
                </c:pt>
                <c:pt idx="952">
                  <c:v>7.8019999999999996</c:v>
                </c:pt>
                <c:pt idx="953">
                  <c:v>8.1370000000000005</c:v>
                </c:pt>
                <c:pt idx="954">
                  <c:v>8.3460000000000001</c:v>
                </c:pt>
                <c:pt idx="955">
                  <c:v>6.9690000000000003</c:v>
                </c:pt>
                <c:pt idx="956">
                  <c:v>8.4930000000000003</c:v>
                </c:pt>
                <c:pt idx="957">
                  <c:v>8.92</c:v>
                </c:pt>
                <c:pt idx="958">
                  <c:v>8.4030000000000005</c:v>
                </c:pt>
                <c:pt idx="959">
                  <c:v>9.3079999999999998</c:v>
                </c:pt>
                <c:pt idx="960">
                  <c:v>8.6850000000000005</c:v>
                </c:pt>
                <c:pt idx="961">
                  <c:v>7.2629999999999999</c:v>
                </c:pt>
                <c:pt idx="962">
                  <c:v>9.9450000000000003</c:v>
                </c:pt>
                <c:pt idx="963">
                  <c:v>8.6359999999999992</c:v>
                </c:pt>
                <c:pt idx="964">
                  <c:v>8.125</c:v>
                </c:pt>
                <c:pt idx="965">
                  <c:v>7.76</c:v>
                </c:pt>
                <c:pt idx="966">
                  <c:v>7.9429999999999996</c:v>
                </c:pt>
                <c:pt idx="967">
                  <c:v>8.2690000000000001</c:v>
                </c:pt>
                <c:pt idx="968">
                  <c:v>8.2929999999999993</c:v>
                </c:pt>
                <c:pt idx="969">
                  <c:v>9.6649999999999991</c:v>
                </c:pt>
                <c:pt idx="970">
                  <c:v>8.1240000000000006</c:v>
                </c:pt>
                <c:pt idx="971">
                  <c:v>7.9340000000000002</c:v>
                </c:pt>
                <c:pt idx="972">
                  <c:v>9.6</c:v>
                </c:pt>
                <c:pt idx="973">
                  <c:v>9.3409999999999993</c:v>
                </c:pt>
                <c:pt idx="974">
                  <c:v>8.5389999999999997</c:v>
                </c:pt>
                <c:pt idx="975">
                  <c:v>8.2040000000000006</c:v>
                </c:pt>
                <c:pt idx="976">
                  <c:v>9.7390000000000008</c:v>
                </c:pt>
                <c:pt idx="977">
                  <c:v>9.7110000000000003</c:v>
                </c:pt>
                <c:pt idx="978">
                  <c:v>8.2430000000000003</c:v>
                </c:pt>
                <c:pt idx="979">
                  <c:v>9.8810000000000002</c:v>
                </c:pt>
                <c:pt idx="980">
                  <c:v>8.44</c:v>
                </c:pt>
                <c:pt idx="981">
                  <c:v>8.4209999999999994</c:v>
                </c:pt>
                <c:pt idx="982">
                  <c:v>9.4350000000000005</c:v>
                </c:pt>
                <c:pt idx="983">
                  <c:v>9.9359999999999999</c:v>
                </c:pt>
                <c:pt idx="984">
                  <c:v>7.859</c:v>
                </c:pt>
                <c:pt idx="985">
                  <c:v>9.875</c:v>
                </c:pt>
                <c:pt idx="986">
                  <c:v>8.7889999999999997</c:v>
                </c:pt>
                <c:pt idx="987">
                  <c:v>9.1479999999999997</c:v>
                </c:pt>
                <c:pt idx="988">
                  <c:v>8.5180000000000007</c:v>
                </c:pt>
                <c:pt idx="989">
                  <c:v>8.516</c:v>
                </c:pt>
                <c:pt idx="990">
                  <c:v>8.3320000000000007</c:v>
                </c:pt>
                <c:pt idx="991">
                  <c:v>7.5149999999999997</c:v>
                </c:pt>
                <c:pt idx="992">
                  <c:v>8.8179999999999996</c:v>
                </c:pt>
                <c:pt idx="993">
                  <c:v>8.0939999999999994</c:v>
                </c:pt>
                <c:pt idx="994">
                  <c:v>7.8239999999999998</c:v>
                </c:pt>
                <c:pt idx="995">
                  <c:v>9.6590000000000007</c:v>
                </c:pt>
                <c:pt idx="996">
                  <c:v>7.8760000000000003</c:v>
                </c:pt>
                <c:pt idx="997">
                  <c:v>9.5050000000000008</c:v>
                </c:pt>
                <c:pt idx="998">
                  <c:v>8.8810000000000002</c:v>
                </c:pt>
                <c:pt idx="999">
                  <c:v>8.4169999999999998</c:v>
                </c:pt>
                <c:pt idx="1000">
                  <c:v>8.5350000000000001</c:v>
                </c:pt>
                <c:pt idx="1001">
                  <c:v>8.9339999999999993</c:v>
                </c:pt>
                <c:pt idx="1002">
                  <c:v>9.0129999999999999</c:v>
                </c:pt>
                <c:pt idx="1003">
                  <c:v>7.5949999999999998</c:v>
                </c:pt>
                <c:pt idx="1004">
                  <c:v>8.94</c:v>
                </c:pt>
                <c:pt idx="1005">
                  <c:v>8.9160000000000004</c:v>
                </c:pt>
                <c:pt idx="1006">
                  <c:v>7.8810000000000002</c:v>
                </c:pt>
                <c:pt idx="1007">
                  <c:v>7.3380000000000001</c:v>
                </c:pt>
                <c:pt idx="1008">
                  <c:v>8.5969999999999995</c:v>
                </c:pt>
                <c:pt idx="1009">
                  <c:v>7.92</c:v>
                </c:pt>
                <c:pt idx="1010">
                  <c:v>9.218</c:v>
                </c:pt>
                <c:pt idx="1011">
                  <c:v>7.5359999999999996</c:v>
                </c:pt>
                <c:pt idx="1012">
                  <c:v>8.4420000000000002</c:v>
                </c:pt>
                <c:pt idx="1013">
                  <c:v>9.3819999999999997</c:v>
                </c:pt>
                <c:pt idx="1014">
                  <c:v>8.7219999999999995</c:v>
                </c:pt>
                <c:pt idx="1015">
                  <c:v>8.5440000000000005</c:v>
                </c:pt>
                <c:pt idx="1016">
                  <c:v>9.2579999999999991</c:v>
                </c:pt>
                <c:pt idx="1017">
                  <c:v>8.8420000000000005</c:v>
                </c:pt>
                <c:pt idx="1018">
                  <c:v>7.1909999999999998</c:v>
                </c:pt>
                <c:pt idx="1019">
                  <c:v>9.6630000000000003</c:v>
                </c:pt>
                <c:pt idx="1020">
                  <c:v>7.6070000000000002</c:v>
                </c:pt>
                <c:pt idx="1021">
                  <c:v>9.5510000000000002</c:v>
                </c:pt>
                <c:pt idx="1022">
                  <c:v>8.9060000000000006</c:v>
                </c:pt>
                <c:pt idx="1023">
                  <c:v>9.4149999999999991</c:v>
                </c:pt>
                <c:pt idx="1024">
                  <c:v>8.266</c:v>
                </c:pt>
                <c:pt idx="1025">
                  <c:v>8.1050000000000004</c:v>
                </c:pt>
                <c:pt idx="1026">
                  <c:v>8.1739999999999995</c:v>
                </c:pt>
                <c:pt idx="1027">
                  <c:v>9.266</c:v>
                </c:pt>
                <c:pt idx="1028">
                  <c:v>8.8640000000000008</c:v>
                </c:pt>
                <c:pt idx="1029">
                  <c:v>8.4559999999999995</c:v>
                </c:pt>
                <c:pt idx="1030">
                  <c:v>8.15</c:v>
                </c:pt>
                <c:pt idx="1031">
                  <c:v>8.3350000000000009</c:v>
                </c:pt>
                <c:pt idx="1032">
                  <c:v>8.4659999999999993</c:v>
                </c:pt>
                <c:pt idx="1033">
                  <c:v>7.8970000000000002</c:v>
                </c:pt>
                <c:pt idx="1034">
                  <c:v>8.9749999999999996</c:v>
                </c:pt>
                <c:pt idx="1035">
                  <c:v>8.3000000000000007</c:v>
                </c:pt>
                <c:pt idx="1036">
                  <c:v>8.4749999999999996</c:v>
                </c:pt>
                <c:pt idx="1037">
                  <c:v>8.4130000000000003</c:v>
                </c:pt>
                <c:pt idx="1038">
                  <c:v>8.9160000000000004</c:v>
                </c:pt>
                <c:pt idx="1039">
                  <c:v>8.923</c:v>
                </c:pt>
                <c:pt idx="1040">
                  <c:v>9.6760000000000002</c:v>
                </c:pt>
                <c:pt idx="1041">
                  <c:v>8.6549999999999994</c:v>
                </c:pt>
                <c:pt idx="1042">
                  <c:v>9.0839999999999996</c:v>
                </c:pt>
                <c:pt idx="1043">
                  <c:v>8.1530000000000005</c:v>
                </c:pt>
                <c:pt idx="1044">
                  <c:v>9.859</c:v>
                </c:pt>
                <c:pt idx="1045">
                  <c:v>8.39</c:v>
                </c:pt>
                <c:pt idx="1046">
                  <c:v>9.0440000000000005</c:v>
                </c:pt>
                <c:pt idx="1047">
                  <c:v>9.8710000000000004</c:v>
                </c:pt>
                <c:pt idx="1048">
                  <c:v>7.9649999999999999</c:v>
                </c:pt>
                <c:pt idx="1049">
                  <c:v>8.8170000000000002</c:v>
                </c:pt>
                <c:pt idx="1050">
                  <c:v>8.61</c:v>
                </c:pt>
                <c:pt idx="1051">
                  <c:v>8.0500000000000007</c:v>
                </c:pt>
                <c:pt idx="1052">
                  <c:v>10.045</c:v>
                </c:pt>
                <c:pt idx="1053">
                  <c:v>9.7010000000000005</c:v>
                </c:pt>
                <c:pt idx="1054">
                  <c:v>8.1389999999999993</c:v>
                </c:pt>
                <c:pt idx="1055">
                  <c:v>7.4359999999999999</c:v>
                </c:pt>
                <c:pt idx="1056">
                  <c:v>8.3569999999999993</c:v>
                </c:pt>
                <c:pt idx="1057">
                  <c:v>7.4059999999999997</c:v>
                </c:pt>
                <c:pt idx="1058">
                  <c:v>8.6620000000000008</c:v>
                </c:pt>
                <c:pt idx="1059">
                  <c:v>8.4469999999999992</c:v>
                </c:pt>
                <c:pt idx="1060">
                  <c:v>9.58</c:v>
                </c:pt>
                <c:pt idx="1061">
                  <c:v>8.1590000000000007</c:v>
                </c:pt>
                <c:pt idx="1062">
                  <c:v>9.7690000000000001</c:v>
                </c:pt>
                <c:pt idx="1063">
                  <c:v>7.4080000000000004</c:v>
                </c:pt>
                <c:pt idx="1064">
                  <c:v>9.4909999999999997</c:v>
                </c:pt>
                <c:pt idx="1065">
                  <c:v>8.82</c:v>
                </c:pt>
                <c:pt idx="1066">
                  <c:v>9.266</c:v>
                </c:pt>
                <c:pt idx="1067">
                  <c:v>8.5060000000000002</c:v>
                </c:pt>
                <c:pt idx="1068">
                  <c:v>6.9720000000000004</c:v>
                </c:pt>
                <c:pt idx="1069">
                  <c:v>9.6300000000000008</c:v>
                </c:pt>
                <c:pt idx="1070">
                  <c:v>8.1609999999999996</c:v>
                </c:pt>
                <c:pt idx="1071">
                  <c:v>8.5389999999999997</c:v>
                </c:pt>
                <c:pt idx="1072">
                  <c:v>7.641</c:v>
                </c:pt>
                <c:pt idx="1073">
                  <c:v>8.4610000000000003</c:v>
                </c:pt>
                <c:pt idx="1074">
                  <c:v>7.9080000000000004</c:v>
                </c:pt>
                <c:pt idx="1075">
                  <c:v>10.221</c:v>
                </c:pt>
                <c:pt idx="1076">
                  <c:v>9.8249999999999993</c:v>
                </c:pt>
                <c:pt idx="1077">
                  <c:v>8.3480000000000008</c:v>
                </c:pt>
                <c:pt idx="1078">
                  <c:v>7.4340000000000002</c:v>
                </c:pt>
                <c:pt idx="1079">
                  <c:v>7.7350000000000003</c:v>
                </c:pt>
                <c:pt idx="1080">
                  <c:v>7.5140000000000002</c:v>
                </c:pt>
                <c:pt idx="1081">
                  <c:v>8.7140000000000004</c:v>
                </c:pt>
                <c:pt idx="1082">
                  <c:v>10.112</c:v>
                </c:pt>
                <c:pt idx="1083">
                  <c:v>8.1419999999999995</c:v>
                </c:pt>
                <c:pt idx="1084">
                  <c:v>9.4819999999999993</c:v>
                </c:pt>
                <c:pt idx="1085">
                  <c:v>8.0519999999999996</c:v>
                </c:pt>
                <c:pt idx="1086">
                  <c:v>8.4640000000000004</c:v>
                </c:pt>
                <c:pt idx="1087">
                  <c:v>8.8040000000000003</c:v>
                </c:pt>
                <c:pt idx="1088">
                  <c:v>9.9329999999999998</c:v>
                </c:pt>
                <c:pt idx="1089">
                  <c:v>9.9329999999999998</c:v>
                </c:pt>
                <c:pt idx="1090">
                  <c:v>6.9710000000000001</c:v>
                </c:pt>
                <c:pt idx="1091">
                  <c:v>8.2759999999999998</c:v>
                </c:pt>
                <c:pt idx="1092">
                  <c:v>7.9009999999999998</c:v>
                </c:pt>
                <c:pt idx="1093">
                  <c:v>8.8469999999999995</c:v>
                </c:pt>
                <c:pt idx="1094">
                  <c:v>6.7430000000000003</c:v>
                </c:pt>
                <c:pt idx="1095">
                  <c:v>8.9879999999999995</c:v>
                </c:pt>
                <c:pt idx="1096">
                  <c:v>9.3859999999999992</c:v>
                </c:pt>
                <c:pt idx="1097">
                  <c:v>8.2799999999999994</c:v>
                </c:pt>
                <c:pt idx="1098">
                  <c:v>6.7089999999999996</c:v>
                </c:pt>
                <c:pt idx="1099">
                  <c:v>8.5609999999999999</c:v>
                </c:pt>
                <c:pt idx="1100">
                  <c:v>9.2249999999999996</c:v>
                </c:pt>
                <c:pt idx="1101">
                  <c:v>7.8949999999999996</c:v>
                </c:pt>
                <c:pt idx="1102">
                  <c:v>7.0570000000000004</c:v>
                </c:pt>
                <c:pt idx="1103">
                  <c:v>9.907</c:v>
                </c:pt>
                <c:pt idx="1104">
                  <c:v>8.7989999999999995</c:v>
                </c:pt>
                <c:pt idx="1105">
                  <c:v>7.6360000000000001</c:v>
                </c:pt>
                <c:pt idx="1106">
                  <c:v>7.36</c:v>
                </c:pt>
                <c:pt idx="1107">
                  <c:v>8.1609999999999996</c:v>
                </c:pt>
                <c:pt idx="1108">
                  <c:v>7.61</c:v>
                </c:pt>
                <c:pt idx="1109">
                  <c:v>9.6289999999999996</c:v>
                </c:pt>
                <c:pt idx="1110">
                  <c:v>7.5410000000000004</c:v>
                </c:pt>
                <c:pt idx="1111">
                  <c:v>8.0869999999999997</c:v>
                </c:pt>
                <c:pt idx="1112">
                  <c:v>10.116</c:v>
                </c:pt>
                <c:pt idx="1113">
                  <c:v>9.7550000000000008</c:v>
                </c:pt>
                <c:pt idx="1114">
                  <c:v>9.9410000000000007</c:v>
                </c:pt>
                <c:pt idx="1115">
                  <c:v>8.3840000000000003</c:v>
                </c:pt>
                <c:pt idx="1116">
                  <c:v>9.5920000000000005</c:v>
                </c:pt>
                <c:pt idx="1117">
                  <c:v>8.5220000000000002</c:v>
                </c:pt>
                <c:pt idx="1118">
                  <c:v>9.6199999999999992</c:v>
                </c:pt>
                <c:pt idx="1119">
                  <c:v>10.089</c:v>
                </c:pt>
                <c:pt idx="1120">
                  <c:v>11.090999999999999</c:v>
                </c:pt>
                <c:pt idx="1121">
                  <c:v>8.2650000000000006</c:v>
                </c:pt>
                <c:pt idx="1122">
                  <c:v>7.8970000000000002</c:v>
                </c:pt>
                <c:pt idx="1123">
                  <c:v>7.5629999999999997</c:v>
                </c:pt>
                <c:pt idx="1124">
                  <c:v>6.7990000000000004</c:v>
                </c:pt>
                <c:pt idx="1125">
                  <c:v>9.23</c:v>
                </c:pt>
                <c:pt idx="1126">
                  <c:v>9.0109999999999992</c:v>
                </c:pt>
                <c:pt idx="1127">
                  <c:v>6.3970000000000002</c:v>
                </c:pt>
                <c:pt idx="1128">
                  <c:v>7.1849999999999996</c:v>
                </c:pt>
                <c:pt idx="1129">
                  <c:v>6.7690000000000001</c:v>
                </c:pt>
                <c:pt idx="1130">
                  <c:v>7.9740000000000002</c:v>
                </c:pt>
                <c:pt idx="1131">
                  <c:v>6.9059999999999997</c:v>
                </c:pt>
                <c:pt idx="1132">
                  <c:v>7.8010000000000002</c:v>
                </c:pt>
                <c:pt idx="1133">
                  <c:v>8.1219999999999999</c:v>
                </c:pt>
                <c:pt idx="1134">
                  <c:v>8.6059999999999999</c:v>
                </c:pt>
                <c:pt idx="1135">
                  <c:v>10.234</c:v>
                </c:pt>
                <c:pt idx="1136">
                  <c:v>7.4139999999999997</c:v>
                </c:pt>
                <c:pt idx="1137">
                  <c:v>8.4350000000000005</c:v>
                </c:pt>
                <c:pt idx="1138">
                  <c:v>8.0350000000000001</c:v>
                </c:pt>
                <c:pt idx="1139">
                  <c:v>9.077</c:v>
                </c:pt>
                <c:pt idx="1140">
                  <c:v>9.4809999999999999</c:v>
                </c:pt>
                <c:pt idx="1141">
                  <c:v>9.4420000000000002</c:v>
                </c:pt>
                <c:pt idx="1142">
                  <c:v>9.048</c:v>
                </c:pt>
                <c:pt idx="1143">
                  <c:v>8.3049999999999997</c:v>
                </c:pt>
                <c:pt idx="1144">
                  <c:v>8.34</c:v>
                </c:pt>
                <c:pt idx="1145">
                  <c:v>8.8089999999999993</c:v>
                </c:pt>
                <c:pt idx="1146">
                  <c:v>7.077</c:v>
                </c:pt>
                <c:pt idx="1147">
                  <c:v>9.4030000000000005</c:v>
                </c:pt>
                <c:pt idx="1148">
                  <c:v>8.0969999999999995</c:v>
                </c:pt>
                <c:pt idx="1149">
                  <c:v>7.875</c:v>
                </c:pt>
                <c:pt idx="1150">
                  <c:v>8.42</c:v>
                </c:pt>
                <c:pt idx="1151">
                  <c:v>9.7460000000000004</c:v>
                </c:pt>
                <c:pt idx="1152">
                  <c:v>8.923</c:v>
                </c:pt>
                <c:pt idx="1153">
                  <c:v>8.468</c:v>
                </c:pt>
                <c:pt idx="1154">
                  <c:v>8.41</c:v>
                </c:pt>
                <c:pt idx="1155">
                  <c:v>9.0739999999999998</c:v>
                </c:pt>
                <c:pt idx="1156">
                  <c:v>8.4879999999999995</c:v>
                </c:pt>
                <c:pt idx="1157">
                  <c:v>8.6159999999999997</c:v>
                </c:pt>
                <c:pt idx="1158">
                  <c:v>8.5050000000000008</c:v>
                </c:pt>
                <c:pt idx="1159">
                  <c:v>8.3559999999999999</c:v>
                </c:pt>
                <c:pt idx="1160">
                  <c:v>8.3789999999999996</c:v>
                </c:pt>
                <c:pt idx="1161">
                  <c:v>8.6720000000000006</c:v>
                </c:pt>
                <c:pt idx="1162">
                  <c:v>8.9209999999999994</c:v>
                </c:pt>
                <c:pt idx="1163">
                  <c:v>8.3919999999999995</c:v>
                </c:pt>
                <c:pt idx="1164">
                  <c:v>8.8309999999999995</c:v>
                </c:pt>
                <c:pt idx="1165">
                  <c:v>9.5129999999999999</c:v>
                </c:pt>
                <c:pt idx="1166">
                  <c:v>7.39</c:v>
                </c:pt>
                <c:pt idx="1167">
                  <c:v>8.9990000000000006</c:v>
                </c:pt>
                <c:pt idx="1168">
                  <c:v>8.7230000000000008</c:v>
                </c:pt>
                <c:pt idx="1169">
                  <c:v>7.2460000000000004</c:v>
                </c:pt>
                <c:pt idx="1170">
                  <c:v>8.0139999999999993</c:v>
                </c:pt>
                <c:pt idx="1171">
                  <c:v>9.5359999999999996</c:v>
                </c:pt>
                <c:pt idx="1172">
                  <c:v>8.3059999999999992</c:v>
                </c:pt>
                <c:pt idx="1173">
                  <c:v>7.806</c:v>
                </c:pt>
                <c:pt idx="1174">
                  <c:v>9.2680000000000007</c:v>
                </c:pt>
                <c:pt idx="1175">
                  <c:v>8.0389999999999997</c:v>
                </c:pt>
                <c:pt idx="1176">
                  <c:v>8.8569999999999993</c:v>
                </c:pt>
                <c:pt idx="1177">
                  <c:v>7.9240000000000004</c:v>
                </c:pt>
                <c:pt idx="1178">
                  <c:v>8.8469999999999995</c:v>
                </c:pt>
                <c:pt idx="1179">
                  <c:v>8.5990000000000002</c:v>
                </c:pt>
                <c:pt idx="1180">
                  <c:v>7.532</c:v>
                </c:pt>
                <c:pt idx="1181">
                  <c:v>9.1489999999999991</c:v>
                </c:pt>
                <c:pt idx="1182">
                  <c:v>9.0120000000000005</c:v>
                </c:pt>
                <c:pt idx="1183">
                  <c:v>7.1120000000000001</c:v>
                </c:pt>
                <c:pt idx="1184">
                  <c:v>8.7569999999999997</c:v>
                </c:pt>
                <c:pt idx="1185">
                  <c:v>8.94</c:v>
                </c:pt>
                <c:pt idx="1186">
                  <c:v>10.042999999999999</c:v>
                </c:pt>
                <c:pt idx="1187">
                  <c:v>8.8659999999999997</c:v>
                </c:pt>
                <c:pt idx="1188">
                  <c:v>9.5139999999999993</c:v>
                </c:pt>
                <c:pt idx="1189">
                  <c:v>9.5009999999999994</c:v>
                </c:pt>
                <c:pt idx="1190">
                  <c:v>7.1669999999999998</c:v>
                </c:pt>
                <c:pt idx="1191">
                  <c:v>7.9210000000000003</c:v>
                </c:pt>
                <c:pt idx="1192">
                  <c:v>8.1470000000000002</c:v>
                </c:pt>
                <c:pt idx="1193">
                  <c:v>7.6580000000000004</c:v>
                </c:pt>
                <c:pt idx="1194">
                  <c:v>6.9290000000000003</c:v>
                </c:pt>
                <c:pt idx="1195">
                  <c:v>7.9260000000000002</c:v>
                </c:pt>
                <c:pt idx="1196">
                  <c:v>9.1910000000000007</c:v>
                </c:pt>
                <c:pt idx="1197">
                  <c:v>8.5259999999999998</c:v>
                </c:pt>
                <c:pt idx="1198">
                  <c:v>8.6329999999999991</c:v>
                </c:pt>
                <c:pt idx="1199">
                  <c:v>8.3840000000000003</c:v>
                </c:pt>
                <c:pt idx="1200">
                  <c:v>8.3420000000000005</c:v>
                </c:pt>
                <c:pt idx="1201">
                  <c:v>8.1910000000000007</c:v>
                </c:pt>
                <c:pt idx="1202">
                  <c:v>9.2110000000000003</c:v>
                </c:pt>
                <c:pt idx="1203">
                  <c:v>8.3140000000000001</c:v>
                </c:pt>
                <c:pt idx="1204">
                  <c:v>8.609</c:v>
                </c:pt>
                <c:pt idx="1205">
                  <c:v>8.9779999999999998</c:v>
                </c:pt>
                <c:pt idx="1206">
                  <c:v>8.4860000000000007</c:v>
                </c:pt>
                <c:pt idx="1207">
                  <c:v>8.0139999999999993</c:v>
                </c:pt>
                <c:pt idx="1208">
                  <c:v>7.6539999999999999</c:v>
                </c:pt>
                <c:pt idx="1209">
                  <c:v>7.7619999999999996</c:v>
                </c:pt>
                <c:pt idx="1210">
                  <c:v>8.7710000000000008</c:v>
                </c:pt>
                <c:pt idx="1211">
                  <c:v>9.1319999999999997</c:v>
                </c:pt>
                <c:pt idx="1212">
                  <c:v>8.0649999999999995</c:v>
                </c:pt>
                <c:pt idx="1213">
                  <c:v>7.694</c:v>
                </c:pt>
                <c:pt idx="1214">
                  <c:v>9.5470000000000006</c:v>
                </c:pt>
                <c:pt idx="1215">
                  <c:v>8.1059999999999999</c:v>
                </c:pt>
                <c:pt idx="1216">
                  <c:v>8.6479999999999997</c:v>
                </c:pt>
                <c:pt idx="1217">
                  <c:v>9.4060000000000006</c:v>
                </c:pt>
                <c:pt idx="1218">
                  <c:v>7.5270000000000001</c:v>
                </c:pt>
                <c:pt idx="1219">
                  <c:v>7.2510000000000003</c:v>
                </c:pt>
                <c:pt idx="1220">
                  <c:v>9.3780000000000001</c:v>
                </c:pt>
                <c:pt idx="1221">
                  <c:v>8.5690000000000008</c:v>
                </c:pt>
                <c:pt idx="1222">
                  <c:v>8.0690000000000008</c:v>
                </c:pt>
                <c:pt idx="1223">
                  <c:v>8.8320000000000007</c:v>
                </c:pt>
                <c:pt idx="1224">
                  <c:v>8.6</c:v>
                </c:pt>
                <c:pt idx="1225">
                  <c:v>8.3339999999999996</c:v>
                </c:pt>
                <c:pt idx="1226">
                  <c:v>9.7680000000000007</c:v>
                </c:pt>
                <c:pt idx="1227">
                  <c:v>8.0299999999999994</c:v>
                </c:pt>
                <c:pt idx="1228">
                  <c:v>7.96</c:v>
                </c:pt>
                <c:pt idx="1229">
                  <c:v>9.7210000000000001</c:v>
                </c:pt>
                <c:pt idx="1230">
                  <c:v>9.2219999999999995</c:v>
                </c:pt>
                <c:pt idx="1231">
                  <c:v>8.6140000000000008</c:v>
                </c:pt>
                <c:pt idx="1232">
                  <c:v>8.6069999999999993</c:v>
                </c:pt>
                <c:pt idx="1233">
                  <c:v>8.2550000000000008</c:v>
                </c:pt>
                <c:pt idx="1234">
                  <c:v>8.2210000000000001</c:v>
                </c:pt>
                <c:pt idx="1235">
                  <c:v>9.4179999999999993</c:v>
                </c:pt>
                <c:pt idx="1236">
                  <c:v>9.08</c:v>
                </c:pt>
                <c:pt idx="1237">
                  <c:v>8.9990000000000006</c:v>
                </c:pt>
                <c:pt idx="1238">
                  <c:v>8.6609999999999996</c:v>
                </c:pt>
                <c:pt idx="1239">
                  <c:v>8.5220000000000002</c:v>
                </c:pt>
                <c:pt idx="1240">
                  <c:v>8.4290000000000003</c:v>
                </c:pt>
                <c:pt idx="1241">
                  <c:v>7.9690000000000003</c:v>
                </c:pt>
                <c:pt idx="1242">
                  <c:v>8.4529999999999994</c:v>
                </c:pt>
                <c:pt idx="1243">
                  <c:v>8.5150000000000006</c:v>
                </c:pt>
                <c:pt idx="1244">
                  <c:v>7.593</c:v>
                </c:pt>
                <c:pt idx="1245">
                  <c:v>8.3350000000000009</c:v>
                </c:pt>
                <c:pt idx="1246">
                  <c:v>8.9120000000000008</c:v>
                </c:pt>
                <c:pt idx="1247">
                  <c:v>8.9079999999999995</c:v>
                </c:pt>
                <c:pt idx="1248">
                  <c:v>9.9120000000000008</c:v>
                </c:pt>
                <c:pt idx="1249">
                  <c:v>8.5869999999999997</c:v>
                </c:pt>
                <c:pt idx="1250">
                  <c:v>7.1289999999999996</c:v>
                </c:pt>
                <c:pt idx="1251">
                  <c:v>7.8550000000000004</c:v>
                </c:pt>
                <c:pt idx="1252">
                  <c:v>7.7930000000000001</c:v>
                </c:pt>
                <c:pt idx="1253">
                  <c:v>8.9019999999999992</c:v>
                </c:pt>
                <c:pt idx="1254">
                  <c:v>9.2490000000000006</c:v>
                </c:pt>
                <c:pt idx="1255">
                  <c:v>8.5869999999999997</c:v>
                </c:pt>
                <c:pt idx="1256">
                  <c:v>7.6619999999999999</c:v>
                </c:pt>
                <c:pt idx="1257">
                  <c:v>8.5410000000000004</c:v>
                </c:pt>
                <c:pt idx="1258">
                  <c:v>8.6289999999999996</c:v>
                </c:pt>
                <c:pt idx="1259">
                  <c:v>8.9469999999999992</c:v>
                </c:pt>
                <c:pt idx="1260">
                  <c:v>7.9370000000000003</c:v>
                </c:pt>
                <c:pt idx="1261">
                  <c:v>8.0879999999999992</c:v>
                </c:pt>
                <c:pt idx="1262">
                  <c:v>9.4719999999999995</c:v>
                </c:pt>
                <c:pt idx="1263">
                  <c:v>8.6460000000000008</c:v>
                </c:pt>
                <c:pt idx="1264">
                  <c:v>9.4559999999999995</c:v>
                </c:pt>
                <c:pt idx="1265">
                  <c:v>9.8520000000000003</c:v>
                </c:pt>
                <c:pt idx="1266">
                  <c:v>8.8529999999999998</c:v>
                </c:pt>
                <c:pt idx="1267">
                  <c:v>9.74</c:v>
                </c:pt>
                <c:pt idx="1268">
                  <c:v>9.4039999999999999</c:v>
                </c:pt>
                <c:pt idx="1269">
                  <c:v>7.194</c:v>
                </c:pt>
                <c:pt idx="1270">
                  <c:v>9.5280000000000005</c:v>
                </c:pt>
                <c:pt idx="1271">
                  <c:v>8.2080000000000002</c:v>
                </c:pt>
                <c:pt idx="1272">
                  <c:v>10.586</c:v>
                </c:pt>
                <c:pt idx="1273">
                  <c:v>8.3759999999999994</c:v>
                </c:pt>
                <c:pt idx="1274">
                  <c:v>8.4830000000000005</c:v>
                </c:pt>
                <c:pt idx="1275">
                  <c:v>9.08</c:v>
                </c:pt>
                <c:pt idx="1276">
                  <c:v>9.3260000000000005</c:v>
                </c:pt>
                <c:pt idx="1277">
                  <c:v>8.7870000000000008</c:v>
                </c:pt>
                <c:pt idx="1278">
                  <c:v>9.8480000000000008</c:v>
                </c:pt>
                <c:pt idx="1279">
                  <c:v>8.0890000000000004</c:v>
                </c:pt>
                <c:pt idx="1280">
                  <c:v>8.4570000000000007</c:v>
                </c:pt>
                <c:pt idx="1281">
                  <c:v>10.023999999999999</c:v>
                </c:pt>
                <c:pt idx="1282">
                  <c:v>9.5180000000000007</c:v>
                </c:pt>
                <c:pt idx="1283">
                  <c:v>9.157</c:v>
                </c:pt>
                <c:pt idx="1284">
                  <c:v>7.8339999999999996</c:v>
                </c:pt>
                <c:pt idx="1285">
                  <c:v>7.1929999999999996</c:v>
                </c:pt>
                <c:pt idx="1286">
                  <c:v>8.23</c:v>
                </c:pt>
                <c:pt idx="1287">
                  <c:v>7.5750000000000002</c:v>
                </c:pt>
                <c:pt idx="1288">
                  <c:v>9.0180000000000007</c:v>
                </c:pt>
                <c:pt idx="1289">
                  <c:v>8.3309999999999995</c:v>
                </c:pt>
                <c:pt idx="1290">
                  <c:v>8.31</c:v>
                </c:pt>
                <c:pt idx="1291">
                  <c:v>8.5879999999999992</c:v>
                </c:pt>
                <c:pt idx="1292">
                  <c:v>7.8929999999999998</c:v>
                </c:pt>
                <c:pt idx="1293">
                  <c:v>8.1349999999999998</c:v>
                </c:pt>
                <c:pt idx="1294">
                  <c:v>8.702</c:v>
                </c:pt>
                <c:pt idx="1295">
                  <c:v>8.1690000000000005</c:v>
                </c:pt>
                <c:pt idx="1296">
                  <c:v>6.5250000000000004</c:v>
                </c:pt>
                <c:pt idx="1297">
                  <c:v>8.2629999999999999</c:v>
                </c:pt>
                <c:pt idx="1298">
                  <c:v>9.9789999999999992</c:v>
                </c:pt>
                <c:pt idx="1299">
                  <c:v>6.7160000000000002</c:v>
                </c:pt>
                <c:pt idx="1300">
                  <c:v>7.7530000000000001</c:v>
                </c:pt>
                <c:pt idx="1301">
                  <c:v>9.7750000000000004</c:v>
                </c:pt>
                <c:pt idx="1302">
                  <c:v>9.24</c:v>
                </c:pt>
                <c:pt idx="1303">
                  <c:v>9.3360000000000003</c:v>
                </c:pt>
                <c:pt idx="1304">
                  <c:v>9.6449999999999996</c:v>
                </c:pt>
                <c:pt idx="1305">
                  <c:v>8.6920000000000002</c:v>
                </c:pt>
                <c:pt idx="1306">
                  <c:v>9.6419999999999995</c:v>
                </c:pt>
                <c:pt idx="1307">
                  <c:v>8.0129999999999999</c:v>
                </c:pt>
                <c:pt idx="1308">
                  <c:v>9.5380000000000003</c:v>
                </c:pt>
                <c:pt idx="1309">
                  <c:v>10.003</c:v>
                </c:pt>
                <c:pt idx="1310">
                  <c:v>8.4109999999999996</c:v>
                </c:pt>
                <c:pt idx="1311">
                  <c:v>7.7050000000000001</c:v>
                </c:pt>
                <c:pt idx="1312">
                  <c:v>8.6189999999999998</c:v>
                </c:pt>
                <c:pt idx="1313">
                  <c:v>7.7709999999999999</c:v>
                </c:pt>
                <c:pt idx="1314">
                  <c:v>8.43</c:v>
                </c:pt>
                <c:pt idx="1315">
                  <c:v>8.7789999999999999</c:v>
                </c:pt>
                <c:pt idx="1316">
                  <c:v>8.7289999999999992</c:v>
                </c:pt>
                <c:pt idx="1317">
                  <c:v>8.5079999999999991</c:v>
                </c:pt>
                <c:pt idx="1318">
                  <c:v>9.2370000000000001</c:v>
                </c:pt>
                <c:pt idx="1319">
                  <c:v>7.4560000000000004</c:v>
                </c:pt>
                <c:pt idx="1320">
                  <c:v>9.452</c:v>
                </c:pt>
                <c:pt idx="1321">
                  <c:v>8.6980000000000004</c:v>
                </c:pt>
                <c:pt idx="1322">
                  <c:v>9.1329999999999991</c:v>
                </c:pt>
                <c:pt idx="1323">
                  <c:v>7.9729999999999999</c:v>
                </c:pt>
                <c:pt idx="1324">
                  <c:v>8.0030000000000001</c:v>
                </c:pt>
                <c:pt idx="1325">
                  <c:v>8.8819999999999997</c:v>
                </c:pt>
                <c:pt idx="1326">
                  <c:v>7.95</c:v>
                </c:pt>
                <c:pt idx="1327">
                  <c:v>8.1219999999999999</c:v>
                </c:pt>
                <c:pt idx="1328">
                  <c:v>8.2219999999999995</c:v>
                </c:pt>
                <c:pt idx="1329">
                  <c:v>8.2520000000000007</c:v>
                </c:pt>
                <c:pt idx="1330">
                  <c:v>8.9659999999999993</c:v>
                </c:pt>
                <c:pt idx="1331">
                  <c:v>7.8650000000000002</c:v>
                </c:pt>
                <c:pt idx="1332">
                  <c:v>8.548</c:v>
                </c:pt>
                <c:pt idx="1333">
                  <c:v>9.1300000000000008</c:v>
                </c:pt>
                <c:pt idx="1334">
                  <c:v>8.83</c:v>
                </c:pt>
                <c:pt idx="1335">
                  <c:v>8.3369999999999997</c:v>
                </c:pt>
                <c:pt idx="1336">
                  <c:v>7.76</c:v>
                </c:pt>
                <c:pt idx="1337">
                  <c:v>9.0350000000000001</c:v>
                </c:pt>
                <c:pt idx="1338">
                  <c:v>8.3840000000000003</c:v>
                </c:pt>
                <c:pt idx="1339">
                  <c:v>9.2309999999999999</c:v>
                </c:pt>
                <c:pt idx="1340">
                  <c:v>9.0779999999999994</c:v>
                </c:pt>
                <c:pt idx="1341">
                  <c:v>7.992</c:v>
                </c:pt>
                <c:pt idx="1342">
                  <c:v>7.6970000000000001</c:v>
                </c:pt>
                <c:pt idx="1343">
                  <c:v>9.2070000000000007</c:v>
                </c:pt>
                <c:pt idx="1344">
                  <c:v>8.1820000000000004</c:v>
                </c:pt>
                <c:pt idx="1345">
                  <c:v>8.43</c:v>
                </c:pt>
                <c:pt idx="1346">
                  <c:v>8.3800000000000008</c:v>
                </c:pt>
                <c:pt idx="1347">
                  <c:v>10.288</c:v>
                </c:pt>
                <c:pt idx="1348">
                  <c:v>9.5530000000000008</c:v>
                </c:pt>
                <c:pt idx="1349">
                  <c:v>9.1910000000000007</c:v>
                </c:pt>
                <c:pt idx="1350">
                  <c:v>7.5650000000000004</c:v>
                </c:pt>
                <c:pt idx="1351">
                  <c:v>8.2360000000000007</c:v>
                </c:pt>
                <c:pt idx="1352">
                  <c:v>8.0190000000000001</c:v>
                </c:pt>
                <c:pt idx="1353">
                  <c:v>8.6419999999999995</c:v>
                </c:pt>
                <c:pt idx="1354">
                  <c:v>9.7110000000000003</c:v>
                </c:pt>
                <c:pt idx="1355">
                  <c:v>9.4</c:v>
                </c:pt>
                <c:pt idx="1356">
                  <c:v>8.7070000000000007</c:v>
                </c:pt>
                <c:pt idx="1357">
                  <c:v>8.2140000000000004</c:v>
                </c:pt>
                <c:pt idx="1358">
                  <c:v>8.1999999999999993</c:v>
                </c:pt>
                <c:pt idx="1359">
                  <c:v>8.3219999999999992</c:v>
                </c:pt>
                <c:pt idx="1360">
                  <c:v>7.7089999999999996</c:v>
                </c:pt>
                <c:pt idx="1361">
                  <c:v>8.2720000000000002</c:v>
                </c:pt>
                <c:pt idx="1362">
                  <c:v>8.4260000000000002</c:v>
                </c:pt>
                <c:pt idx="1363">
                  <c:v>9.8350000000000009</c:v>
                </c:pt>
                <c:pt idx="1364">
                  <c:v>9.077</c:v>
                </c:pt>
                <c:pt idx="1365">
                  <c:v>8.6440000000000001</c:v>
                </c:pt>
                <c:pt idx="1366">
                  <c:v>8.7569999999999997</c:v>
                </c:pt>
                <c:pt idx="1367">
                  <c:v>8.6679999999999993</c:v>
                </c:pt>
                <c:pt idx="1368">
                  <c:v>7.8419999999999996</c:v>
                </c:pt>
                <c:pt idx="1369">
                  <c:v>9.4619999999999997</c:v>
                </c:pt>
                <c:pt idx="1370">
                  <c:v>8.1829999999999998</c:v>
                </c:pt>
                <c:pt idx="1371">
                  <c:v>8.3330000000000002</c:v>
                </c:pt>
                <c:pt idx="1372">
                  <c:v>8.4659999999999993</c:v>
                </c:pt>
                <c:pt idx="1373">
                  <c:v>8.86</c:v>
                </c:pt>
                <c:pt idx="1374">
                  <c:v>7.5129999999999999</c:v>
                </c:pt>
                <c:pt idx="1375">
                  <c:v>7.6769999999999996</c:v>
                </c:pt>
                <c:pt idx="1376">
                  <c:v>9.0839999999999996</c:v>
                </c:pt>
                <c:pt idx="1377">
                  <c:v>7.8730000000000002</c:v>
                </c:pt>
                <c:pt idx="1378">
                  <c:v>9.4710000000000001</c:v>
                </c:pt>
                <c:pt idx="1379">
                  <c:v>7.9</c:v>
                </c:pt>
                <c:pt idx="1380">
                  <c:v>8.548</c:v>
                </c:pt>
                <c:pt idx="1381">
                  <c:v>7.8289999999999997</c:v>
                </c:pt>
                <c:pt idx="1382">
                  <c:v>8.1180000000000003</c:v>
                </c:pt>
                <c:pt idx="1383">
                  <c:v>7.3419999999999996</c:v>
                </c:pt>
                <c:pt idx="1384">
                  <c:v>9.5169999999999995</c:v>
                </c:pt>
                <c:pt idx="1385">
                  <c:v>8.7669999999999995</c:v>
                </c:pt>
                <c:pt idx="1386">
                  <c:v>7.7919999999999998</c:v>
                </c:pt>
                <c:pt idx="1387">
                  <c:v>9.6669999999999998</c:v>
                </c:pt>
                <c:pt idx="1388">
                  <c:v>9.4659999999999993</c:v>
                </c:pt>
                <c:pt idx="1389">
                  <c:v>7.984</c:v>
                </c:pt>
                <c:pt idx="1390">
                  <c:v>8.3670000000000009</c:v>
                </c:pt>
                <c:pt idx="1391">
                  <c:v>8.5280000000000005</c:v>
                </c:pt>
                <c:pt idx="1392">
                  <c:v>9.4380000000000006</c:v>
                </c:pt>
                <c:pt idx="1393">
                  <c:v>7.9809999999999999</c:v>
                </c:pt>
                <c:pt idx="1394">
                  <c:v>8.9619999999999997</c:v>
                </c:pt>
                <c:pt idx="1395">
                  <c:v>8.94</c:v>
                </c:pt>
                <c:pt idx="1396">
                  <c:v>9.6649999999999991</c:v>
                </c:pt>
                <c:pt idx="1397">
                  <c:v>8.3279999999999994</c:v>
                </c:pt>
                <c:pt idx="1398">
                  <c:v>8.0440000000000005</c:v>
                </c:pt>
                <c:pt idx="1399">
                  <c:v>8.7430000000000003</c:v>
                </c:pt>
                <c:pt idx="1400">
                  <c:v>8.5660000000000007</c:v>
                </c:pt>
                <c:pt idx="1401">
                  <c:v>8.3919999999999995</c:v>
                </c:pt>
                <c:pt idx="1402">
                  <c:v>9.5150000000000006</c:v>
                </c:pt>
                <c:pt idx="1403">
                  <c:v>10.308</c:v>
                </c:pt>
                <c:pt idx="1404">
                  <c:v>8.4480000000000004</c:v>
                </c:pt>
                <c:pt idx="1405">
                  <c:v>7.1639999999999997</c:v>
                </c:pt>
                <c:pt idx="1406">
                  <c:v>7.6749999999999998</c:v>
                </c:pt>
                <c:pt idx="1407">
                  <c:v>8.2240000000000002</c:v>
                </c:pt>
                <c:pt idx="1408">
                  <c:v>7.5629999999999997</c:v>
                </c:pt>
                <c:pt idx="1409">
                  <c:v>6.3879999999999999</c:v>
                </c:pt>
                <c:pt idx="1410">
                  <c:v>7.8810000000000002</c:v>
                </c:pt>
                <c:pt idx="1411">
                  <c:v>8.157</c:v>
                </c:pt>
                <c:pt idx="1412">
                  <c:v>9.2029999999999994</c:v>
                </c:pt>
                <c:pt idx="1413">
                  <c:v>8.6219999999999999</c:v>
                </c:pt>
                <c:pt idx="1414">
                  <c:v>9.0340000000000007</c:v>
                </c:pt>
                <c:pt idx="1415">
                  <c:v>8.7929999999999993</c:v>
                </c:pt>
                <c:pt idx="1416">
                  <c:v>7.9139999999999997</c:v>
                </c:pt>
                <c:pt idx="1417">
                  <c:v>10.207000000000001</c:v>
                </c:pt>
                <c:pt idx="1418">
                  <c:v>8.9169999999999998</c:v>
                </c:pt>
                <c:pt idx="1419">
                  <c:v>8.51</c:v>
                </c:pt>
                <c:pt idx="1420">
                  <c:v>7.0359999999999996</c:v>
                </c:pt>
                <c:pt idx="1421">
                  <c:v>8.0709999999999997</c:v>
                </c:pt>
                <c:pt idx="1422">
                  <c:v>10.288</c:v>
                </c:pt>
                <c:pt idx="1423">
                  <c:v>9.0440000000000005</c:v>
                </c:pt>
                <c:pt idx="1424">
                  <c:v>7.298</c:v>
                </c:pt>
                <c:pt idx="1425">
                  <c:v>7.9610000000000003</c:v>
                </c:pt>
                <c:pt idx="1426">
                  <c:v>8.1329999999999991</c:v>
                </c:pt>
                <c:pt idx="1427">
                  <c:v>9.0609999999999999</c:v>
                </c:pt>
                <c:pt idx="1428">
                  <c:v>7.9539999999999997</c:v>
                </c:pt>
                <c:pt idx="1429">
                  <c:v>9.4009999999999998</c:v>
                </c:pt>
                <c:pt idx="1430">
                  <c:v>7.4080000000000004</c:v>
                </c:pt>
                <c:pt idx="1431">
                  <c:v>7.6539999999999999</c:v>
                </c:pt>
                <c:pt idx="1432">
                  <c:v>8.343</c:v>
                </c:pt>
                <c:pt idx="1433">
                  <c:v>8.8409999999999993</c:v>
                </c:pt>
                <c:pt idx="1434">
                  <c:v>8.9920000000000009</c:v>
                </c:pt>
                <c:pt idx="1435">
                  <c:v>7.5510000000000002</c:v>
                </c:pt>
                <c:pt idx="1436">
                  <c:v>7.73</c:v>
                </c:pt>
                <c:pt idx="1437">
                  <c:v>7.2220000000000004</c:v>
                </c:pt>
                <c:pt idx="1438">
                  <c:v>8.42</c:v>
                </c:pt>
                <c:pt idx="1439">
                  <c:v>8.5619999999999994</c:v>
                </c:pt>
                <c:pt idx="1440">
                  <c:v>7.8250000000000002</c:v>
                </c:pt>
                <c:pt idx="1441">
                  <c:v>9.218</c:v>
                </c:pt>
                <c:pt idx="1442">
                  <c:v>9.5060000000000002</c:v>
                </c:pt>
                <c:pt idx="1443">
                  <c:v>8.375</c:v>
                </c:pt>
                <c:pt idx="1444">
                  <c:v>9.08</c:v>
                </c:pt>
                <c:pt idx="1445">
                  <c:v>8.8559999999999999</c:v>
                </c:pt>
                <c:pt idx="1446">
                  <c:v>8.282</c:v>
                </c:pt>
                <c:pt idx="1447">
                  <c:v>9.2370000000000001</c:v>
                </c:pt>
                <c:pt idx="1448">
                  <c:v>8.4979999999999993</c:v>
                </c:pt>
                <c:pt idx="1449">
                  <c:v>8.952</c:v>
                </c:pt>
                <c:pt idx="1450">
                  <c:v>9.0709999999999997</c:v>
                </c:pt>
                <c:pt idx="1451">
                  <c:v>8.7509999999999994</c:v>
                </c:pt>
                <c:pt idx="1452">
                  <c:v>8.3030000000000008</c:v>
                </c:pt>
                <c:pt idx="1453">
                  <c:v>9.423</c:v>
                </c:pt>
                <c:pt idx="1454">
                  <c:v>9.3810000000000002</c:v>
                </c:pt>
                <c:pt idx="1455">
                  <c:v>7.5250000000000004</c:v>
                </c:pt>
                <c:pt idx="1456">
                  <c:v>8.9909999999999997</c:v>
                </c:pt>
                <c:pt idx="1457">
                  <c:v>8.9440000000000008</c:v>
                </c:pt>
                <c:pt idx="1458">
                  <c:v>9.3550000000000004</c:v>
                </c:pt>
                <c:pt idx="1459">
                  <c:v>8.0619999999999994</c:v>
                </c:pt>
                <c:pt idx="1460">
                  <c:v>8.359</c:v>
                </c:pt>
                <c:pt idx="1461">
                  <c:v>9.6739999999999995</c:v>
                </c:pt>
                <c:pt idx="1462">
                  <c:v>8.8019999999999996</c:v>
                </c:pt>
                <c:pt idx="1463">
                  <c:v>7.07</c:v>
                </c:pt>
                <c:pt idx="1464">
                  <c:v>7.5</c:v>
                </c:pt>
                <c:pt idx="1465">
                  <c:v>9.3379999999999992</c:v>
                </c:pt>
                <c:pt idx="1466">
                  <c:v>8.2070000000000007</c:v>
                </c:pt>
                <c:pt idx="1467">
                  <c:v>7.9850000000000003</c:v>
                </c:pt>
                <c:pt idx="1468">
                  <c:v>8.27</c:v>
                </c:pt>
                <c:pt idx="1469">
                  <c:v>8.4529999999999994</c:v>
                </c:pt>
                <c:pt idx="1470">
                  <c:v>9.82</c:v>
                </c:pt>
                <c:pt idx="1471">
                  <c:v>7.5570000000000004</c:v>
                </c:pt>
                <c:pt idx="1472">
                  <c:v>8.1620000000000008</c:v>
                </c:pt>
                <c:pt idx="1473">
                  <c:v>9.1790000000000003</c:v>
                </c:pt>
                <c:pt idx="1474">
                  <c:v>9.0370000000000008</c:v>
                </c:pt>
                <c:pt idx="1475">
                  <c:v>7.7969999999999997</c:v>
                </c:pt>
                <c:pt idx="1476">
                  <c:v>7.7240000000000002</c:v>
                </c:pt>
                <c:pt idx="1477">
                  <c:v>8.4220000000000006</c:v>
                </c:pt>
                <c:pt idx="1478">
                  <c:v>8.2710000000000008</c:v>
                </c:pt>
                <c:pt idx="1479">
                  <c:v>8.0380000000000003</c:v>
                </c:pt>
                <c:pt idx="1480">
                  <c:v>8.3729999999999993</c:v>
                </c:pt>
                <c:pt idx="1481">
                  <c:v>7.7439999999999998</c:v>
                </c:pt>
                <c:pt idx="1482">
                  <c:v>8.4019999999999992</c:v>
                </c:pt>
                <c:pt idx="1483">
                  <c:v>8.077</c:v>
                </c:pt>
                <c:pt idx="1484">
                  <c:v>8.4570000000000007</c:v>
                </c:pt>
                <c:pt idx="1485">
                  <c:v>9.3320000000000007</c:v>
                </c:pt>
                <c:pt idx="1486">
                  <c:v>7.7169999999999996</c:v>
                </c:pt>
                <c:pt idx="1487">
                  <c:v>9.5990000000000002</c:v>
                </c:pt>
                <c:pt idx="1488">
                  <c:v>9.9740000000000002</c:v>
                </c:pt>
                <c:pt idx="1489">
                  <c:v>9.8650000000000002</c:v>
                </c:pt>
                <c:pt idx="1490">
                  <c:v>8.4220000000000006</c:v>
                </c:pt>
                <c:pt idx="1491">
                  <c:v>8.7469999999999999</c:v>
                </c:pt>
                <c:pt idx="1492">
                  <c:v>8.8650000000000002</c:v>
                </c:pt>
                <c:pt idx="1493">
                  <c:v>7.7190000000000003</c:v>
                </c:pt>
                <c:pt idx="1494">
                  <c:v>8.0250000000000004</c:v>
                </c:pt>
                <c:pt idx="1495">
                  <c:v>8.7159999999999993</c:v>
                </c:pt>
                <c:pt idx="1496">
                  <c:v>9.3079999999999998</c:v>
                </c:pt>
                <c:pt idx="1497">
                  <c:v>7.6689999999999996</c:v>
                </c:pt>
                <c:pt idx="1498">
                  <c:v>8.6739999999999995</c:v>
                </c:pt>
                <c:pt idx="1499">
                  <c:v>7.7240000000000002</c:v>
                </c:pt>
                <c:pt idx="1500">
                  <c:v>9.4209999999999994</c:v>
                </c:pt>
                <c:pt idx="1501">
                  <c:v>7.6070000000000002</c:v>
                </c:pt>
                <c:pt idx="1502">
                  <c:v>9.9510000000000005</c:v>
                </c:pt>
                <c:pt idx="1503">
                  <c:v>8.5939999999999994</c:v>
                </c:pt>
                <c:pt idx="1504">
                  <c:v>8.4849999999999994</c:v>
                </c:pt>
                <c:pt idx="1505">
                  <c:v>8.2430000000000003</c:v>
                </c:pt>
                <c:pt idx="1506">
                  <c:v>7.4370000000000003</c:v>
                </c:pt>
                <c:pt idx="1507">
                  <c:v>8.6720000000000006</c:v>
                </c:pt>
                <c:pt idx="1508">
                  <c:v>9.2840000000000007</c:v>
                </c:pt>
                <c:pt idx="1509">
                  <c:v>9.4459999999999997</c:v>
                </c:pt>
                <c:pt idx="1510">
                  <c:v>7.7919999999999998</c:v>
                </c:pt>
                <c:pt idx="1511">
                  <c:v>8.0739999999999998</c:v>
                </c:pt>
                <c:pt idx="1512">
                  <c:v>8.0129999999999999</c:v>
                </c:pt>
                <c:pt idx="1513">
                  <c:v>8.2690000000000001</c:v>
                </c:pt>
                <c:pt idx="1514">
                  <c:v>8.843</c:v>
                </c:pt>
                <c:pt idx="1515">
                  <c:v>8.9239999999999995</c:v>
                </c:pt>
                <c:pt idx="1516">
                  <c:v>7.7359999999999998</c:v>
                </c:pt>
                <c:pt idx="1517">
                  <c:v>8.3070000000000004</c:v>
                </c:pt>
                <c:pt idx="1518">
                  <c:v>8.9220000000000006</c:v>
                </c:pt>
                <c:pt idx="1519">
                  <c:v>7.0309999999999997</c:v>
                </c:pt>
                <c:pt idx="1520">
                  <c:v>8.6140000000000008</c:v>
                </c:pt>
                <c:pt idx="1521">
                  <c:v>7.3949999999999996</c:v>
                </c:pt>
                <c:pt idx="1522">
                  <c:v>8.157</c:v>
                </c:pt>
                <c:pt idx="1523">
                  <c:v>8.9</c:v>
                </c:pt>
                <c:pt idx="1524">
                  <c:v>7.6539999999999999</c:v>
                </c:pt>
                <c:pt idx="1525">
                  <c:v>7.1840000000000002</c:v>
                </c:pt>
                <c:pt idx="1526">
                  <c:v>8.0340000000000007</c:v>
                </c:pt>
                <c:pt idx="1527">
                  <c:v>8.0790000000000006</c:v>
                </c:pt>
                <c:pt idx="1528">
                  <c:v>9.0869999999999997</c:v>
                </c:pt>
                <c:pt idx="1529">
                  <c:v>7.5910000000000002</c:v>
                </c:pt>
                <c:pt idx="1530">
                  <c:v>7.7370000000000001</c:v>
                </c:pt>
                <c:pt idx="1531">
                  <c:v>8.7230000000000008</c:v>
                </c:pt>
                <c:pt idx="1532">
                  <c:v>8.83</c:v>
                </c:pt>
                <c:pt idx="1533">
                  <c:v>9.8040000000000003</c:v>
                </c:pt>
                <c:pt idx="1534">
                  <c:v>8.4489999999999998</c:v>
                </c:pt>
                <c:pt idx="1535">
                  <c:v>7.8559999999999999</c:v>
                </c:pt>
                <c:pt idx="1536">
                  <c:v>7.8419999999999996</c:v>
                </c:pt>
                <c:pt idx="1537">
                  <c:v>7.3879999999999999</c:v>
                </c:pt>
                <c:pt idx="1538">
                  <c:v>8.6159999999999997</c:v>
                </c:pt>
                <c:pt idx="1539">
                  <c:v>7.8979999999999997</c:v>
                </c:pt>
                <c:pt idx="1540">
                  <c:v>9.6639999999999997</c:v>
                </c:pt>
                <c:pt idx="1541">
                  <c:v>7.4720000000000004</c:v>
                </c:pt>
                <c:pt idx="1542">
                  <c:v>10.547000000000001</c:v>
                </c:pt>
                <c:pt idx="1543">
                  <c:v>9.02</c:v>
                </c:pt>
                <c:pt idx="1544">
                  <c:v>7.3630000000000004</c:v>
                </c:pt>
                <c:pt idx="1545">
                  <c:v>8.2420000000000009</c:v>
                </c:pt>
                <c:pt idx="1546">
                  <c:v>8.0500000000000007</c:v>
                </c:pt>
                <c:pt idx="1547">
                  <c:v>7.8010000000000002</c:v>
                </c:pt>
                <c:pt idx="1548">
                  <c:v>9.9830000000000005</c:v>
                </c:pt>
                <c:pt idx="1549">
                  <c:v>8.2669999999999995</c:v>
                </c:pt>
                <c:pt idx="1550">
                  <c:v>8.5980000000000008</c:v>
                </c:pt>
                <c:pt idx="1551">
                  <c:v>7.9909999999999997</c:v>
                </c:pt>
                <c:pt idx="1552">
                  <c:v>8.5280000000000005</c:v>
                </c:pt>
                <c:pt idx="1553">
                  <c:v>9.5820000000000007</c:v>
                </c:pt>
                <c:pt idx="1554">
                  <c:v>7.9640000000000004</c:v>
                </c:pt>
                <c:pt idx="1555">
                  <c:v>8.6869999999999994</c:v>
                </c:pt>
                <c:pt idx="1556">
                  <c:v>9.7769999999999992</c:v>
                </c:pt>
                <c:pt idx="1557">
                  <c:v>9.83</c:v>
                </c:pt>
                <c:pt idx="1558">
                  <c:v>8.92</c:v>
                </c:pt>
                <c:pt idx="1559">
                  <c:v>9.6660000000000004</c:v>
                </c:pt>
                <c:pt idx="1560">
                  <c:v>6.5960000000000001</c:v>
                </c:pt>
                <c:pt idx="1561">
                  <c:v>8.5709999999999997</c:v>
                </c:pt>
                <c:pt idx="1562">
                  <c:v>9.6050000000000004</c:v>
                </c:pt>
                <c:pt idx="1563">
                  <c:v>6.0119999999999996</c:v>
                </c:pt>
                <c:pt idx="1564">
                  <c:v>8.2629999999999999</c:v>
                </c:pt>
                <c:pt idx="1565">
                  <c:v>7.9459999999999997</c:v>
                </c:pt>
                <c:pt idx="1566">
                  <c:v>7.1280000000000001</c:v>
                </c:pt>
                <c:pt idx="1567">
                  <c:v>7.6760000000000002</c:v>
                </c:pt>
                <c:pt idx="1568">
                  <c:v>8.2530000000000001</c:v>
                </c:pt>
                <c:pt idx="1569">
                  <c:v>7.8520000000000003</c:v>
                </c:pt>
                <c:pt idx="1570">
                  <c:v>8.0220000000000002</c:v>
                </c:pt>
                <c:pt idx="1571">
                  <c:v>6.2229999999999999</c:v>
                </c:pt>
                <c:pt idx="1572">
                  <c:v>9.9139999999999997</c:v>
                </c:pt>
                <c:pt idx="1573">
                  <c:v>8.5180000000000007</c:v>
                </c:pt>
                <c:pt idx="1574">
                  <c:v>7.5419999999999998</c:v>
                </c:pt>
                <c:pt idx="1575">
                  <c:v>8.5210000000000008</c:v>
                </c:pt>
                <c:pt idx="1576">
                  <c:v>6.9820000000000002</c:v>
                </c:pt>
                <c:pt idx="1577">
                  <c:v>8.327</c:v>
                </c:pt>
                <c:pt idx="1578">
                  <c:v>8.1199999999999992</c:v>
                </c:pt>
                <c:pt idx="1579">
                  <c:v>8.8689999999999998</c:v>
                </c:pt>
                <c:pt idx="1580">
                  <c:v>9.43</c:v>
                </c:pt>
                <c:pt idx="1581">
                  <c:v>9.68</c:v>
                </c:pt>
                <c:pt idx="1582">
                  <c:v>7.7469999999999999</c:v>
                </c:pt>
                <c:pt idx="1583">
                  <c:v>10.016999999999999</c:v>
                </c:pt>
                <c:pt idx="1584">
                  <c:v>8.7260000000000009</c:v>
                </c:pt>
                <c:pt idx="1585">
                  <c:v>9.4619999999999997</c:v>
                </c:pt>
                <c:pt idx="1586">
                  <c:v>8.9329999999999998</c:v>
                </c:pt>
                <c:pt idx="1587">
                  <c:v>8.6790000000000003</c:v>
                </c:pt>
                <c:pt idx="1588">
                  <c:v>9.1170000000000009</c:v>
                </c:pt>
                <c:pt idx="1589">
                  <c:v>9.3539999999999992</c:v>
                </c:pt>
                <c:pt idx="1590">
                  <c:v>8.2289999999999992</c:v>
                </c:pt>
                <c:pt idx="1591">
                  <c:v>8.3030000000000008</c:v>
                </c:pt>
                <c:pt idx="1592">
                  <c:v>7.7869999999999999</c:v>
                </c:pt>
                <c:pt idx="1593">
                  <c:v>9.6020000000000003</c:v>
                </c:pt>
                <c:pt idx="1594">
                  <c:v>7.7030000000000003</c:v>
                </c:pt>
                <c:pt idx="1595">
                  <c:v>8.9179999999999993</c:v>
                </c:pt>
                <c:pt idx="1596">
                  <c:v>8.9629999999999992</c:v>
                </c:pt>
                <c:pt idx="1597">
                  <c:v>8.9890000000000008</c:v>
                </c:pt>
                <c:pt idx="1598">
                  <c:v>9.0559999999999992</c:v>
                </c:pt>
                <c:pt idx="1599">
                  <c:v>8.9600000000000009</c:v>
                </c:pt>
                <c:pt idx="1600">
                  <c:v>8.6739999999999995</c:v>
                </c:pt>
                <c:pt idx="1601">
                  <c:v>8.6389999999999993</c:v>
                </c:pt>
                <c:pt idx="1602">
                  <c:v>7.3410000000000002</c:v>
                </c:pt>
                <c:pt idx="1603">
                  <c:v>8.532</c:v>
                </c:pt>
                <c:pt idx="1604">
                  <c:v>8.2720000000000002</c:v>
                </c:pt>
                <c:pt idx="1605">
                  <c:v>8.2629999999999999</c:v>
                </c:pt>
                <c:pt idx="1606">
                  <c:v>8.49</c:v>
                </c:pt>
                <c:pt idx="1607">
                  <c:v>9.1669999999999998</c:v>
                </c:pt>
                <c:pt idx="1608">
                  <c:v>8.8629999999999995</c:v>
                </c:pt>
                <c:pt idx="1609">
                  <c:v>7.1029999999999998</c:v>
                </c:pt>
                <c:pt idx="1610">
                  <c:v>9.4710000000000001</c:v>
                </c:pt>
                <c:pt idx="1611">
                  <c:v>8.6</c:v>
                </c:pt>
                <c:pt idx="1612">
                  <c:v>9.0609999999999999</c:v>
                </c:pt>
                <c:pt idx="1613">
                  <c:v>8.7929999999999993</c:v>
                </c:pt>
                <c:pt idx="1614">
                  <c:v>8.0990000000000002</c:v>
                </c:pt>
                <c:pt idx="1615">
                  <c:v>8.9939999999999998</c:v>
                </c:pt>
                <c:pt idx="1616">
                  <c:v>9.4930000000000003</c:v>
                </c:pt>
                <c:pt idx="1617">
                  <c:v>8.7650000000000006</c:v>
                </c:pt>
                <c:pt idx="1618">
                  <c:v>8.016</c:v>
                </c:pt>
                <c:pt idx="1619">
                  <c:v>8.093</c:v>
                </c:pt>
                <c:pt idx="1620">
                  <c:v>9.6210000000000004</c:v>
                </c:pt>
                <c:pt idx="1621">
                  <c:v>7.9560000000000004</c:v>
                </c:pt>
                <c:pt idx="1622">
                  <c:v>8.3309999999999995</c:v>
                </c:pt>
                <c:pt idx="1623">
                  <c:v>7.593</c:v>
                </c:pt>
                <c:pt idx="1624">
                  <c:v>8.9019999999999992</c:v>
                </c:pt>
                <c:pt idx="1625">
                  <c:v>9.4670000000000005</c:v>
                </c:pt>
                <c:pt idx="1626">
                  <c:v>8.0299999999999994</c:v>
                </c:pt>
                <c:pt idx="1627">
                  <c:v>8.5640000000000001</c:v>
                </c:pt>
                <c:pt idx="1628">
                  <c:v>8.8350000000000009</c:v>
                </c:pt>
                <c:pt idx="1629">
                  <c:v>7.843</c:v>
                </c:pt>
                <c:pt idx="1630">
                  <c:v>8.6389999999999993</c:v>
                </c:pt>
                <c:pt idx="1631">
                  <c:v>8.6959999999999997</c:v>
                </c:pt>
                <c:pt idx="1632">
                  <c:v>10.16</c:v>
                </c:pt>
                <c:pt idx="1633">
                  <c:v>8.73</c:v>
                </c:pt>
                <c:pt idx="1634">
                  <c:v>7.8220000000000001</c:v>
                </c:pt>
                <c:pt idx="1635">
                  <c:v>6.8789999999999996</c:v>
                </c:pt>
                <c:pt idx="1636">
                  <c:v>8.2010000000000005</c:v>
                </c:pt>
                <c:pt idx="1637">
                  <c:v>8.8019999999999996</c:v>
                </c:pt>
                <c:pt idx="1638">
                  <c:v>9.6929999999999996</c:v>
                </c:pt>
                <c:pt idx="1639">
                  <c:v>8.3000000000000007</c:v>
                </c:pt>
                <c:pt idx="1640">
                  <c:v>8.5009999999999994</c:v>
                </c:pt>
                <c:pt idx="1641">
                  <c:v>9.0210000000000008</c:v>
                </c:pt>
                <c:pt idx="1642">
                  <c:v>8.423</c:v>
                </c:pt>
                <c:pt idx="1643">
                  <c:v>8.4269999999999996</c:v>
                </c:pt>
                <c:pt idx="1644">
                  <c:v>7.7119999999999997</c:v>
                </c:pt>
                <c:pt idx="1645">
                  <c:v>7.5659999999999998</c:v>
                </c:pt>
                <c:pt idx="1646">
                  <c:v>9.5649999999999995</c:v>
                </c:pt>
                <c:pt idx="1647">
                  <c:v>9.0879999999999992</c:v>
                </c:pt>
                <c:pt idx="1648">
                  <c:v>8.3149999999999995</c:v>
                </c:pt>
                <c:pt idx="1649">
                  <c:v>8.2070000000000007</c:v>
                </c:pt>
                <c:pt idx="1650">
                  <c:v>8.798</c:v>
                </c:pt>
                <c:pt idx="1651">
                  <c:v>7.9349999999999996</c:v>
                </c:pt>
                <c:pt idx="1652">
                  <c:v>8.8179999999999996</c:v>
                </c:pt>
                <c:pt idx="1653">
                  <c:v>9.657</c:v>
                </c:pt>
                <c:pt idx="1654">
                  <c:v>8.09</c:v>
                </c:pt>
                <c:pt idx="1655">
                  <c:v>8.3469999999999995</c:v>
                </c:pt>
                <c:pt idx="1656">
                  <c:v>8.766</c:v>
                </c:pt>
                <c:pt idx="1657">
                  <c:v>8.6609999999999996</c:v>
                </c:pt>
                <c:pt idx="1658">
                  <c:v>7.6970000000000001</c:v>
                </c:pt>
                <c:pt idx="1659">
                  <c:v>8.4030000000000005</c:v>
                </c:pt>
                <c:pt idx="1660">
                  <c:v>8.68</c:v>
                </c:pt>
                <c:pt idx="1661">
                  <c:v>8.2680000000000007</c:v>
                </c:pt>
                <c:pt idx="1662">
                  <c:v>9.4700000000000006</c:v>
                </c:pt>
                <c:pt idx="1663">
                  <c:v>8.3550000000000004</c:v>
                </c:pt>
                <c:pt idx="1664">
                  <c:v>9.3179999999999996</c:v>
                </c:pt>
                <c:pt idx="1665">
                  <c:v>8.8379999999999992</c:v>
                </c:pt>
                <c:pt idx="1666">
                  <c:v>8.173</c:v>
                </c:pt>
                <c:pt idx="1667">
                  <c:v>8.0399999999999991</c:v>
                </c:pt>
                <c:pt idx="1668">
                  <c:v>8.7439999999999998</c:v>
                </c:pt>
                <c:pt idx="1669">
                  <c:v>7.6619999999999999</c:v>
                </c:pt>
                <c:pt idx="1670">
                  <c:v>7.7649999999999997</c:v>
                </c:pt>
                <c:pt idx="1671">
                  <c:v>8.9</c:v>
                </c:pt>
                <c:pt idx="1672">
                  <c:v>8.6739999999999995</c:v>
                </c:pt>
                <c:pt idx="1673">
                  <c:v>8.2439999999999998</c:v>
                </c:pt>
                <c:pt idx="1674">
                  <c:v>8.4019999999999992</c:v>
                </c:pt>
                <c:pt idx="1675">
                  <c:v>9.4960000000000004</c:v>
                </c:pt>
                <c:pt idx="1676">
                  <c:v>7.5380000000000003</c:v>
                </c:pt>
                <c:pt idx="1677">
                  <c:v>9.7189999999999994</c:v>
                </c:pt>
                <c:pt idx="1678">
                  <c:v>9.0280000000000005</c:v>
                </c:pt>
                <c:pt idx="1679">
                  <c:v>8.9819999999999993</c:v>
                </c:pt>
                <c:pt idx="1680">
                  <c:v>7.4660000000000002</c:v>
                </c:pt>
                <c:pt idx="1681">
                  <c:v>7.77</c:v>
                </c:pt>
                <c:pt idx="1682">
                  <c:v>8.7539999999999996</c:v>
                </c:pt>
                <c:pt idx="1683">
                  <c:v>9.68</c:v>
                </c:pt>
                <c:pt idx="1684">
                  <c:v>7.944</c:v>
                </c:pt>
                <c:pt idx="1685">
                  <c:v>7.8319999999999999</c:v>
                </c:pt>
                <c:pt idx="1686">
                  <c:v>8.6920000000000002</c:v>
                </c:pt>
                <c:pt idx="1687">
                  <c:v>8.1470000000000002</c:v>
                </c:pt>
                <c:pt idx="1688">
                  <c:v>7.8319999999999999</c:v>
                </c:pt>
                <c:pt idx="1689">
                  <c:v>7.8609999999999998</c:v>
                </c:pt>
                <c:pt idx="1690">
                  <c:v>7.4710000000000001</c:v>
                </c:pt>
                <c:pt idx="1691">
                  <c:v>8.4420000000000002</c:v>
                </c:pt>
                <c:pt idx="1692">
                  <c:v>7.6550000000000002</c:v>
                </c:pt>
                <c:pt idx="1693">
                  <c:v>8.3070000000000004</c:v>
                </c:pt>
                <c:pt idx="1694">
                  <c:v>9.61</c:v>
                </c:pt>
                <c:pt idx="1695">
                  <c:v>6.2190000000000003</c:v>
                </c:pt>
                <c:pt idx="1696">
                  <c:v>8.359</c:v>
                </c:pt>
                <c:pt idx="1697">
                  <c:v>8.9030000000000005</c:v>
                </c:pt>
                <c:pt idx="1698">
                  <c:v>8.1039999999999992</c:v>
                </c:pt>
                <c:pt idx="1699">
                  <c:v>8.9670000000000005</c:v>
                </c:pt>
                <c:pt idx="1700">
                  <c:v>7.9939999999999998</c:v>
                </c:pt>
                <c:pt idx="1701">
                  <c:v>6.6269999999999998</c:v>
                </c:pt>
                <c:pt idx="1702">
                  <c:v>5.8689999999999998</c:v>
                </c:pt>
                <c:pt idx="1703">
                  <c:v>8.8260000000000005</c:v>
                </c:pt>
                <c:pt idx="1704">
                  <c:v>8.8979999999999997</c:v>
                </c:pt>
                <c:pt idx="1705">
                  <c:v>9.6440000000000001</c:v>
                </c:pt>
                <c:pt idx="1706">
                  <c:v>9.0960000000000001</c:v>
                </c:pt>
                <c:pt idx="1707">
                  <c:v>7.9720000000000004</c:v>
                </c:pt>
                <c:pt idx="1708">
                  <c:v>8.84</c:v>
                </c:pt>
                <c:pt idx="1709">
                  <c:v>9.6359999999999992</c:v>
                </c:pt>
                <c:pt idx="1710">
                  <c:v>8.44</c:v>
                </c:pt>
                <c:pt idx="1711">
                  <c:v>7.8029999999999999</c:v>
                </c:pt>
                <c:pt idx="1712">
                  <c:v>8.032</c:v>
                </c:pt>
                <c:pt idx="1713">
                  <c:v>8.9160000000000004</c:v>
                </c:pt>
                <c:pt idx="1714">
                  <c:v>7.6319999999999997</c:v>
                </c:pt>
                <c:pt idx="1715">
                  <c:v>9.3550000000000004</c:v>
                </c:pt>
                <c:pt idx="1716">
                  <c:v>8.07</c:v>
                </c:pt>
                <c:pt idx="1717">
                  <c:v>8.4339999999999993</c:v>
                </c:pt>
                <c:pt idx="1718">
                  <c:v>9.6189999999999998</c:v>
                </c:pt>
                <c:pt idx="1719">
                  <c:v>8.6229999999999993</c:v>
                </c:pt>
                <c:pt idx="1720">
                  <c:v>8.66</c:v>
                </c:pt>
                <c:pt idx="1721">
                  <c:v>9.1630000000000003</c:v>
                </c:pt>
                <c:pt idx="1722">
                  <c:v>9.3970000000000002</c:v>
                </c:pt>
                <c:pt idx="1723">
                  <c:v>8.8879999999999999</c:v>
                </c:pt>
                <c:pt idx="1724">
                  <c:v>9.3309999999999995</c:v>
                </c:pt>
                <c:pt idx="1725">
                  <c:v>8.5489999999999995</c:v>
                </c:pt>
                <c:pt idx="1726">
                  <c:v>9.8390000000000004</c:v>
                </c:pt>
                <c:pt idx="1727">
                  <c:v>8.7949999999999999</c:v>
                </c:pt>
                <c:pt idx="1728">
                  <c:v>9.5009999999999994</c:v>
                </c:pt>
                <c:pt idx="1729">
                  <c:v>9.14</c:v>
                </c:pt>
                <c:pt idx="1730">
                  <c:v>7.702</c:v>
                </c:pt>
                <c:pt idx="1731">
                  <c:v>7.1239999999999997</c:v>
                </c:pt>
                <c:pt idx="1732">
                  <c:v>8.3659999999999997</c:v>
                </c:pt>
                <c:pt idx="1733">
                  <c:v>8.76</c:v>
                </c:pt>
                <c:pt idx="1734">
                  <c:v>7.6959999999999997</c:v>
                </c:pt>
                <c:pt idx="1735">
                  <c:v>8.1820000000000004</c:v>
                </c:pt>
                <c:pt idx="1736">
                  <c:v>8.2050000000000001</c:v>
                </c:pt>
                <c:pt idx="1737">
                  <c:v>9.1470000000000002</c:v>
                </c:pt>
                <c:pt idx="1738">
                  <c:v>10.102</c:v>
                </c:pt>
                <c:pt idx="1739">
                  <c:v>7.8109999999999999</c:v>
                </c:pt>
                <c:pt idx="1740">
                  <c:v>8.9949999999999992</c:v>
                </c:pt>
                <c:pt idx="1741">
                  <c:v>8.5809999999999995</c:v>
                </c:pt>
                <c:pt idx="1742">
                  <c:v>9.5289999999999999</c:v>
                </c:pt>
                <c:pt idx="1743">
                  <c:v>7.6390000000000002</c:v>
                </c:pt>
                <c:pt idx="1744">
                  <c:v>9.1869999999999994</c:v>
                </c:pt>
                <c:pt idx="1745">
                  <c:v>8.4960000000000004</c:v>
                </c:pt>
                <c:pt idx="1746">
                  <c:v>8.3070000000000004</c:v>
                </c:pt>
                <c:pt idx="1747">
                  <c:v>8.26</c:v>
                </c:pt>
                <c:pt idx="1748">
                  <c:v>8.9160000000000004</c:v>
                </c:pt>
                <c:pt idx="1749">
                  <c:v>8.51</c:v>
                </c:pt>
                <c:pt idx="1750">
                  <c:v>6.0220000000000002</c:v>
                </c:pt>
                <c:pt idx="1751">
                  <c:v>9.3840000000000003</c:v>
                </c:pt>
                <c:pt idx="1752">
                  <c:v>6.8330000000000002</c:v>
                </c:pt>
                <c:pt idx="1753">
                  <c:v>8.3689999999999998</c:v>
                </c:pt>
                <c:pt idx="1754">
                  <c:v>9.6199999999999992</c:v>
                </c:pt>
                <c:pt idx="1755">
                  <c:v>8.1560000000000006</c:v>
                </c:pt>
                <c:pt idx="1756">
                  <c:v>7.3769999999999998</c:v>
                </c:pt>
                <c:pt idx="1757">
                  <c:v>7.5579999999999998</c:v>
                </c:pt>
                <c:pt idx="1758">
                  <c:v>8.5009999999999994</c:v>
                </c:pt>
                <c:pt idx="1759">
                  <c:v>8.4789999999999992</c:v>
                </c:pt>
                <c:pt idx="1760">
                  <c:v>8.4890000000000008</c:v>
                </c:pt>
                <c:pt idx="1761">
                  <c:v>8.0079999999999991</c:v>
                </c:pt>
                <c:pt idx="1762">
                  <c:v>8.5649999999999995</c:v>
                </c:pt>
                <c:pt idx="1763">
                  <c:v>8.1609999999999996</c:v>
                </c:pt>
                <c:pt idx="1764">
                  <c:v>8.0340000000000007</c:v>
                </c:pt>
                <c:pt idx="1765">
                  <c:v>6.8170000000000002</c:v>
                </c:pt>
                <c:pt idx="1766">
                  <c:v>8.5190000000000001</c:v>
                </c:pt>
                <c:pt idx="1767">
                  <c:v>8.1679999999999993</c:v>
                </c:pt>
                <c:pt idx="1768">
                  <c:v>9.6660000000000004</c:v>
                </c:pt>
                <c:pt idx="1769">
                  <c:v>7.8209999999999997</c:v>
                </c:pt>
                <c:pt idx="1770">
                  <c:v>7.8109999999999999</c:v>
                </c:pt>
                <c:pt idx="1771">
                  <c:v>8.3030000000000008</c:v>
                </c:pt>
                <c:pt idx="1772">
                  <c:v>8.5250000000000004</c:v>
                </c:pt>
                <c:pt idx="1773">
                  <c:v>7.9470000000000001</c:v>
                </c:pt>
                <c:pt idx="1774">
                  <c:v>9.2889999999999997</c:v>
                </c:pt>
                <c:pt idx="1775">
                  <c:v>8.9890000000000008</c:v>
                </c:pt>
                <c:pt idx="1776">
                  <c:v>8.9939999999999998</c:v>
                </c:pt>
                <c:pt idx="1777">
                  <c:v>8.0540000000000003</c:v>
                </c:pt>
                <c:pt idx="1778">
                  <c:v>9.7200000000000006</c:v>
                </c:pt>
                <c:pt idx="1779">
                  <c:v>9.4049999999999994</c:v>
                </c:pt>
                <c:pt idx="1780">
                  <c:v>9.968</c:v>
                </c:pt>
                <c:pt idx="1781">
                  <c:v>8.0609999999999999</c:v>
                </c:pt>
                <c:pt idx="1782">
                  <c:v>9.4030000000000005</c:v>
                </c:pt>
                <c:pt idx="1783">
                  <c:v>8.4429999999999996</c:v>
                </c:pt>
                <c:pt idx="1784">
                  <c:v>8.8610000000000007</c:v>
                </c:pt>
                <c:pt idx="1785">
                  <c:v>8.0310000000000006</c:v>
                </c:pt>
                <c:pt idx="1786">
                  <c:v>8.2789999999999999</c:v>
                </c:pt>
                <c:pt idx="1787">
                  <c:v>8.0950000000000006</c:v>
                </c:pt>
                <c:pt idx="1788">
                  <c:v>9.4090000000000007</c:v>
                </c:pt>
                <c:pt idx="1789">
                  <c:v>8.9</c:v>
                </c:pt>
                <c:pt idx="1790">
                  <c:v>8.6669999999999998</c:v>
                </c:pt>
                <c:pt idx="1791">
                  <c:v>7.7519999999999998</c:v>
                </c:pt>
                <c:pt idx="1792">
                  <c:v>8.2669999999999995</c:v>
                </c:pt>
                <c:pt idx="1793">
                  <c:v>6.48</c:v>
                </c:pt>
                <c:pt idx="1794">
                  <c:v>8.4169999999999998</c:v>
                </c:pt>
                <c:pt idx="1795">
                  <c:v>8.5289999999999999</c:v>
                </c:pt>
                <c:pt idx="1796">
                  <c:v>9.2810000000000006</c:v>
                </c:pt>
                <c:pt idx="1797">
                  <c:v>8.6080000000000005</c:v>
                </c:pt>
                <c:pt idx="1798">
                  <c:v>6.9189999999999996</c:v>
                </c:pt>
                <c:pt idx="1799">
                  <c:v>7.6360000000000001</c:v>
                </c:pt>
                <c:pt idx="1800">
                  <c:v>8.16</c:v>
                </c:pt>
                <c:pt idx="1801">
                  <c:v>8.7940000000000005</c:v>
                </c:pt>
                <c:pt idx="1802">
                  <c:v>7.9729999999999999</c:v>
                </c:pt>
                <c:pt idx="1803">
                  <c:v>8.6470000000000002</c:v>
                </c:pt>
                <c:pt idx="1804">
                  <c:v>7.54</c:v>
                </c:pt>
                <c:pt idx="1805">
                  <c:v>9.0869999999999997</c:v>
                </c:pt>
                <c:pt idx="1806">
                  <c:v>9.0809999999999995</c:v>
                </c:pt>
                <c:pt idx="1807">
                  <c:v>7.8410000000000002</c:v>
                </c:pt>
                <c:pt idx="1808">
                  <c:v>10.048</c:v>
                </c:pt>
                <c:pt idx="1809">
                  <c:v>8.8629999999999995</c:v>
                </c:pt>
                <c:pt idx="1810">
                  <c:v>8.1690000000000005</c:v>
                </c:pt>
                <c:pt idx="1811">
                  <c:v>8.8539999999999992</c:v>
                </c:pt>
                <c:pt idx="1812">
                  <c:v>8.4580000000000002</c:v>
                </c:pt>
                <c:pt idx="1813">
                  <c:v>7.0919999999999996</c:v>
                </c:pt>
                <c:pt idx="1814">
                  <c:v>9.8520000000000003</c:v>
                </c:pt>
                <c:pt idx="1815">
                  <c:v>8.9589999999999996</c:v>
                </c:pt>
                <c:pt idx="1816">
                  <c:v>8.76</c:v>
                </c:pt>
                <c:pt idx="1817">
                  <c:v>7.7320000000000002</c:v>
                </c:pt>
                <c:pt idx="1818">
                  <c:v>9.5760000000000005</c:v>
                </c:pt>
                <c:pt idx="1819">
                  <c:v>8.3810000000000002</c:v>
                </c:pt>
                <c:pt idx="1820">
                  <c:v>7.2839999999999998</c:v>
                </c:pt>
                <c:pt idx="1821">
                  <c:v>8.7370000000000001</c:v>
                </c:pt>
                <c:pt idx="1822">
                  <c:v>8.1760000000000002</c:v>
                </c:pt>
                <c:pt idx="1823">
                  <c:v>8.4949999999999992</c:v>
                </c:pt>
                <c:pt idx="1824">
                  <c:v>8.1920000000000002</c:v>
                </c:pt>
                <c:pt idx="1825">
                  <c:v>9.9290000000000003</c:v>
                </c:pt>
                <c:pt idx="1826">
                  <c:v>7.7320000000000002</c:v>
                </c:pt>
                <c:pt idx="1827">
                  <c:v>8.4700000000000006</c:v>
                </c:pt>
                <c:pt idx="1828">
                  <c:v>7.6210000000000004</c:v>
                </c:pt>
                <c:pt idx="1829">
                  <c:v>8.6679999999999993</c:v>
                </c:pt>
                <c:pt idx="1830">
                  <c:v>9.3740000000000006</c:v>
                </c:pt>
                <c:pt idx="1831">
                  <c:v>8.7949999999999999</c:v>
                </c:pt>
                <c:pt idx="1832">
                  <c:v>8.7850000000000001</c:v>
                </c:pt>
                <c:pt idx="1833">
                  <c:v>8.5980000000000008</c:v>
                </c:pt>
                <c:pt idx="1834">
                  <c:v>9.6690000000000005</c:v>
                </c:pt>
                <c:pt idx="1835">
                  <c:v>8.15</c:v>
                </c:pt>
                <c:pt idx="1836">
                  <c:v>8.9039999999999999</c:v>
                </c:pt>
                <c:pt idx="1837">
                  <c:v>8.2230000000000008</c:v>
                </c:pt>
                <c:pt idx="1838">
                  <c:v>9.0579999999999998</c:v>
                </c:pt>
                <c:pt idx="1839">
                  <c:v>8.4969999999999999</c:v>
                </c:pt>
                <c:pt idx="1840">
                  <c:v>7.9790000000000001</c:v>
                </c:pt>
                <c:pt idx="1841">
                  <c:v>7.8650000000000002</c:v>
                </c:pt>
                <c:pt idx="1842">
                  <c:v>9.2759999999999998</c:v>
                </c:pt>
                <c:pt idx="1843">
                  <c:v>8.84</c:v>
                </c:pt>
                <c:pt idx="1844">
                  <c:v>8.4350000000000005</c:v>
                </c:pt>
                <c:pt idx="1845">
                  <c:v>9.2620000000000005</c:v>
                </c:pt>
                <c:pt idx="1846">
                  <c:v>9.0229999999999997</c:v>
                </c:pt>
                <c:pt idx="1847">
                  <c:v>9.8490000000000002</c:v>
                </c:pt>
                <c:pt idx="1848">
                  <c:v>9.0020000000000007</c:v>
                </c:pt>
                <c:pt idx="1849">
                  <c:v>8.1760000000000002</c:v>
                </c:pt>
                <c:pt idx="1850">
                  <c:v>7.2839999999999998</c:v>
                </c:pt>
                <c:pt idx="1851">
                  <c:v>7.8970000000000002</c:v>
                </c:pt>
                <c:pt idx="1852">
                  <c:v>9.1020000000000003</c:v>
                </c:pt>
                <c:pt idx="1853">
                  <c:v>8.3179999999999996</c:v>
                </c:pt>
                <c:pt idx="1854">
                  <c:v>9.2530000000000001</c:v>
                </c:pt>
                <c:pt idx="1855">
                  <c:v>7.7939999999999996</c:v>
                </c:pt>
                <c:pt idx="1856">
                  <c:v>8.7639999999999993</c:v>
                </c:pt>
                <c:pt idx="1857">
                  <c:v>8.8019999999999996</c:v>
                </c:pt>
                <c:pt idx="1858">
                  <c:v>8.49</c:v>
                </c:pt>
                <c:pt idx="1859">
                  <c:v>8.9049999999999994</c:v>
                </c:pt>
                <c:pt idx="1860">
                  <c:v>8.7629999999999999</c:v>
                </c:pt>
                <c:pt idx="1861">
                  <c:v>7.8230000000000004</c:v>
                </c:pt>
                <c:pt idx="1862">
                  <c:v>7.6769999999999996</c:v>
                </c:pt>
                <c:pt idx="1863">
                  <c:v>8.984</c:v>
                </c:pt>
                <c:pt idx="1864">
                  <c:v>7.4770000000000003</c:v>
                </c:pt>
                <c:pt idx="1865">
                  <c:v>8.8780000000000001</c:v>
                </c:pt>
                <c:pt idx="1866">
                  <c:v>9.7910000000000004</c:v>
                </c:pt>
                <c:pt idx="1867">
                  <c:v>9.35</c:v>
                </c:pt>
                <c:pt idx="1868">
                  <c:v>9.0570000000000004</c:v>
                </c:pt>
                <c:pt idx="1869">
                  <c:v>8.1470000000000002</c:v>
                </c:pt>
                <c:pt idx="1870">
                  <c:v>8.8330000000000002</c:v>
                </c:pt>
                <c:pt idx="1871">
                  <c:v>9.5530000000000008</c:v>
                </c:pt>
                <c:pt idx="1872">
                  <c:v>9.0619999999999994</c:v>
                </c:pt>
                <c:pt idx="1873">
                  <c:v>7.1559999999999997</c:v>
                </c:pt>
                <c:pt idx="1874">
                  <c:v>8.3260000000000005</c:v>
                </c:pt>
                <c:pt idx="1875">
                  <c:v>9.7309999999999999</c:v>
                </c:pt>
                <c:pt idx="1876">
                  <c:v>8.7850000000000001</c:v>
                </c:pt>
                <c:pt idx="1877">
                  <c:v>7.9169999999999998</c:v>
                </c:pt>
                <c:pt idx="1878">
                  <c:v>7.6660000000000004</c:v>
                </c:pt>
                <c:pt idx="1879">
                  <c:v>7.4669999999999996</c:v>
                </c:pt>
                <c:pt idx="1880">
                  <c:v>8.7129999999999992</c:v>
                </c:pt>
                <c:pt idx="1881">
                  <c:v>8.8729999999999993</c:v>
                </c:pt>
                <c:pt idx="1882">
                  <c:v>9.234</c:v>
                </c:pt>
                <c:pt idx="1883">
                  <c:v>8.5250000000000004</c:v>
                </c:pt>
                <c:pt idx="1884">
                  <c:v>8.3339999999999996</c:v>
                </c:pt>
                <c:pt idx="1885">
                  <c:v>9.8680000000000003</c:v>
                </c:pt>
                <c:pt idx="1886">
                  <c:v>9.6790000000000003</c:v>
                </c:pt>
                <c:pt idx="1887">
                  <c:v>9.109</c:v>
                </c:pt>
                <c:pt idx="1888">
                  <c:v>8.5410000000000004</c:v>
                </c:pt>
                <c:pt idx="1889">
                  <c:v>7.7240000000000002</c:v>
                </c:pt>
                <c:pt idx="1890">
                  <c:v>8.0340000000000007</c:v>
                </c:pt>
                <c:pt idx="1891">
                  <c:v>8.3780000000000001</c:v>
                </c:pt>
                <c:pt idx="1892">
                  <c:v>8.6739999999999995</c:v>
                </c:pt>
                <c:pt idx="1893">
                  <c:v>8.7149999999999999</c:v>
                </c:pt>
                <c:pt idx="1894">
                  <c:v>8.2690000000000001</c:v>
                </c:pt>
                <c:pt idx="1895">
                  <c:v>7.9189999999999996</c:v>
                </c:pt>
                <c:pt idx="1896">
                  <c:v>8.6739999999999995</c:v>
                </c:pt>
                <c:pt idx="1897">
                  <c:v>7.91</c:v>
                </c:pt>
                <c:pt idx="1898">
                  <c:v>7.9020000000000001</c:v>
                </c:pt>
                <c:pt idx="1899">
                  <c:v>7.4809999999999999</c:v>
                </c:pt>
                <c:pt idx="1900">
                  <c:v>8.2780000000000005</c:v>
                </c:pt>
                <c:pt idx="1901">
                  <c:v>8.0549999999999997</c:v>
                </c:pt>
                <c:pt idx="1902">
                  <c:v>7.8140000000000001</c:v>
                </c:pt>
                <c:pt idx="1903">
                  <c:v>7.3230000000000004</c:v>
                </c:pt>
                <c:pt idx="1904">
                  <c:v>8.9580000000000002</c:v>
                </c:pt>
                <c:pt idx="1905">
                  <c:v>8.2309999999999999</c:v>
                </c:pt>
                <c:pt idx="1906">
                  <c:v>7.6360000000000001</c:v>
                </c:pt>
                <c:pt idx="1907">
                  <c:v>8.1649999999999991</c:v>
                </c:pt>
                <c:pt idx="1908">
                  <c:v>8.2140000000000004</c:v>
                </c:pt>
                <c:pt idx="1909">
                  <c:v>9.4060000000000006</c:v>
                </c:pt>
                <c:pt idx="1910">
                  <c:v>9.3810000000000002</c:v>
                </c:pt>
                <c:pt idx="1911">
                  <c:v>7.327</c:v>
                </c:pt>
                <c:pt idx="1912">
                  <c:v>7.2489999999999997</c:v>
                </c:pt>
                <c:pt idx="1913">
                  <c:v>7.7859999999999996</c:v>
                </c:pt>
                <c:pt idx="1914">
                  <c:v>9.0950000000000006</c:v>
                </c:pt>
                <c:pt idx="1915">
                  <c:v>7.06</c:v>
                </c:pt>
                <c:pt idx="1916">
                  <c:v>8.3930000000000007</c:v>
                </c:pt>
                <c:pt idx="1917">
                  <c:v>7.57</c:v>
                </c:pt>
                <c:pt idx="1918">
                  <c:v>9.6769999999999996</c:v>
                </c:pt>
                <c:pt idx="1919">
                  <c:v>7.1749999999999998</c:v>
                </c:pt>
                <c:pt idx="1920">
                  <c:v>7.6760000000000002</c:v>
                </c:pt>
                <c:pt idx="1921">
                  <c:v>9.1820000000000004</c:v>
                </c:pt>
                <c:pt idx="1922">
                  <c:v>7.5549999999999997</c:v>
                </c:pt>
                <c:pt idx="1923">
                  <c:v>9.8119999999999994</c:v>
                </c:pt>
                <c:pt idx="1924">
                  <c:v>7.9359999999999999</c:v>
                </c:pt>
                <c:pt idx="1925">
                  <c:v>8.3620000000000001</c:v>
                </c:pt>
                <c:pt idx="1926">
                  <c:v>8.2140000000000004</c:v>
                </c:pt>
                <c:pt idx="1927">
                  <c:v>8.0429999999999993</c:v>
                </c:pt>
                <c:pt idx="1928">
                  <c:v>8.9459999999999997</c:v>
                </c:pt>
                <c:pt idx="1929">
                  <c:v>10.47</c:v>
                </c:pt>
                <c:pt idx="1930">
                  <c:v>8.7129999999999992</c:v>
                </c:pt>
                <c:pt idx="1931">
                  <c:v>7.91</c:v>
                </c:pt>
                <c:pt idx="1932">
                  <c:v>8.4369999999999994</c:v>
                </c:pt>
                <c:pt idx="1933">
                  <c:v>7.35</c:v>
                </c:pt>
                <c:pt idx="1934">
                  <c:v>8.6329999999999991</c:v>
                </c:pt>
                <c:pt idx="1935">
                  <c:v>8.9550000000000001</c:v>
                </c:pt>
                <c:pt idx="1936">
                  <c:v>8.1129999999999995</c:v>
                </c:pt>
                <c:pt idx="1937">
                  <c:v>7.5869999999999997</c:v>
                </c:pt>
                <c:pt idx="1938">
                  <c:v>8.8279999999999994</c:v>
                </c:pt>
                <c:pt idx="1939">
                  <c:v>9.3849999999999998</c:v>
                </c:pt>
                <c:pt idx="1940">
                  <c:v>7.1909999999999998</c:v>
                </c:pt>
                <c:pt idx="1941">
                  <c:v>8.375</c:v>
                </c:pt>
                <c:pt idx="1942">
                  <c:v>7.274</c:v>
                </c:pt>
                <c:pt idx="1943">
                  <c:v>8.1329999999999991</c:v>
                </c:pt>
                <c:pt idx="1944">
                  <c:v>8.7319999999999993</c:v>
                </c:pt>
                <c:pt idx="1945">
                  <c:v>8.1969999999999992</c:v>
                </c:pt>
                <c:pt idx="1946">
                  <c:v>8.8469999999999995</c:v>
                </c:pt>
                <c:pt idx="1947">
                  <c:v>8.6839999999999993</c:v>
                </c:pt>
                <c:pt idx="1948">
                  <c:v>8.1370000000000005</c:v>
                </c:pt>
                <c:pt idx="1949">
                  <c:v>8.7780000000000005</c:v>
                </c:pt>
                <c:pt idx="1950">
                  <c:v>9.7889999999999997</c:v>
                </c:pt>
                <c:pt idx="1951">
                  <c:v>8.4890000000000008</c:v>
                </c:pt>
                <c:pt idx="1952">
                  <c:v>9.0139999999999993</c:v>
                </c:pt>
                <c:pt idx="1953">
                  <c:v>9.0150000000000006</c:v>
                </c:pt>
                <c:pt idx="1954">
                  <c:v>8.875</c:v>
                </c:pt>
                <c:pt idx="1955">
                  <c:v>8.157</c:v>
                </c:pt>
                <c:pt idx="1956">
                  <c:v>9.3330000000000002</c:v>
                </c:pt>
                <c:pt idx="1957">
                  <c:v>7.6779999999999999</c:v>
                </c:pt>
                <c:pt idx="1958">
                  <c:v>7.867</c:v>
                </c:pt>
                <c:pt idx="1959">
                  <c:v>9.2840000000000007</c:v>
                </c:pt>
                <c:pt idx="1960">
                  <c:v>8.1059999999999999</c:v>
                </c:pt>
                <c:pt idx="1961">
                  <c:v>8.0540000000000003</c:v>
                </c:pt>
                <c:pt idx="1962">
                  <c:v>9.0749999999999993</c:v>
                </c:pt>
                <c:pt idx="1963">
                  <c:v>9.4890000000000008</c:v>
                </c:pt>
                <c:pt idx="1964">
                  <c:v>8.2089999999999996</c:v>
                </c:pt>
                <c:pt idx="1965">
                  <c:v>7.9020000000000001</c:v>
                </c:pt>
                <c:pt idx="1966">
                  <c:v>7.8250000000000002</c:v>
                </c:pt>
                <c:pt idx="1967">
                  <c:v>7.7480000000000002</c:v>
                </c:pt>
                <c:pt idx="1968">
                  <c:v>8.59</c:v>
                </c:pt>
                <c:pt idx="1969">
                  <c:v>9.6859999999999999</c:v>
                </c:pt>
                <c:pt idx="1970">
                  <c:v>7.8869999999999996</c:v>
                </c:pt>
                <c:pt idx="1971">
                  <c:v>9.1</c:v>
                </c:pt>
                <c:pt idx="1972">
                  <c:v>8.0180000000000007</c:v>
                </c:pt>
                <c:pt idx="1973">
                  <c:v>8.5449999999999999</c:v>
                </c:pt>
                <c:pt idx="1974">
                  <c:v>8.3620000000000001</c:v>
                </c:pt>
                <c:pt idx="1975">
                  <c:v>9.3260000000000005</c:v>
                </c:pt>
                <c:pt idx="1976">
                  <c:v>8.6760000000000002</c:v>
                </c:pt>
                <c:pt idx="1977">
                  <c:v>9.1929999999999996</c:v>
                </c:pt>
                <c:pt idx="1978">
                  <c:v>9.1329999999999991</c:v>
                </c:pt>
                <c:pt idx="1979">
                  <c:v>8.3580000000000005</c:v>
                </c:pt>
                <c:pt idx="1980">
                  <c:v>8.9390000000000001</c:v>
                </c:pt>
                <c:pt idx="1981">
                  <c:v>7.9160000000000004</c:v>
                </c:pt>
                <c:pt idx="1982">
                  <c:v>6.4909999999999997</c:v>
                </c:pt>
                <c:pt idx="1983">
                  <c:v>6.83</c:v>
                </c:pt>
                <c:pt idx="1984">
                  <c:v>8.1050000000000004</c:v>
                </c:pt>
                <c:pt idx="1985">
                  <c:v>8.032</c:v>
                </c:pt>
                <c:pt idx="1986">
                  <c:v>9.0289999999999999</c:v>
                </c:pt>
                <c:pt idx="1987">
                  <c:v>8.4909999999999997</c:v>
                </c:pt>
                <c:pt idx="1988">
                  <c:v>8.9949999999999992</c:v>
                </c:pt>
                <c:pt idx="1989">
                  <c:v>9.0190000000000001</c:v>
                </c:pt>
                <c:pt idx="1990">
                  <c:v>6.7889999999999997</c:v>
                </c:pt>
                <c:pt idx="1991">
                  <c:v>7.3159999999999998</c:v>
                </c:pt>
                <c:pt idx="1992">
                  <c:v>7.0369999999999999</c:v>
                </c:pt>
                <c:pt idx="1993">
                  <c:v>8.6329999999999991</c:v>
                </c:pt>
                <c:pt idx="1994">
                  <c:v>8.1690000000000005</c:v>
                </c:pt>
                <c:pt idx="1995">
                  <c:v>7.508</c:v>
                </c:pt>
                <c:pt idx="1996">
                  <c:v>7.6630000000000003</c:v>
                </c:pt>
                <c:pt idx="1997">
                  <c:v>7.7729999999999997</c:v>
                </c:pt>
                <c:pt idx="1998">
                  <c:v>8.6910000000000007</c:v>
                </c:pt>
                <c:pt idx="1999">
                  <c:v>8.56</c:v>
                </c:pt>
                <c:pt idx="2000">
                  <c:v>7.726</c:v>
                </c:pt>
                <c:pt idx="2001">
                  <c:v>7.5030000000000001</c:v>
                </c:pt>
                <c:pt idx="2002">
                  <c:v>8.3170000000000002</c:v>
                </c:pt>
                <c:pt idx="2003">
                  <c:v>7.8070000000000004</c:v>
                </c:pt>
                <c:pt idx="2004">
                  <c:v>9.577</c:v>
                </c:pt>
                <c:pt idx="2005">
                  <c:v>7.9539999999999997</c:v>
                </c:pt>
                <c:pt idx="2006">
                  <c:v>8.3819999999999997</c:v>
                </c:pt>
                <c:pt idx="2007">
                  <c:v>9.7249999999999996</c:v>
                </c:pt>
                <c:pt idx="2008">
                  <c:v>8.9559999999999995</c:v>
                </c:pt>
                <c:pt idx="2009">
                  <c:v>8.8510000000000009</c:v>
                </c:pt>
                <c:pt idx="2010">
                  <c:v>8.8840000000000003</c:v>
                </c:pt>
                <c:pt idx="2011">
                  <c:v>9.06</c:v>
                </c:pt>
                <c:pt idx="2012">
                  <c:v>8.8729999999999993</c:v>
                </c:pt>
                <c:pt idx="2013">
                  <c:v>7.3109999999999999</c:v>
                </c:pt>
                <c:pt idx="2014">
                  <c:v>9.2929999999999993</c:v>
                </c:pt>
                <c:pt idx="2015">
                  <c:v>7.8959999999999999</c:v>
                </c:pt>
                <c:pt idx="2016">
                  <c:v>8.1649999999999991</c:v>
                </c:pt>
                <c:pt idx="2017">
                  <c:v>9.0050000000000008</c:v>
                </c:pt>
                <c:pt idx="2018">
                  <c:v>8.1140000000000008</c:v>
                </c:pt>
                <c:pt idx="2019">
                  <c:v>8.5790000000000006</c:v>
                </c:pt>
                <c:pt idx="2020">
                  <c:v>6.8920000000000003</c:v>
                </c:pt>
                <c:pt idx="2021">
                  <c:v>7.7919999999999998</c:v>
                </c:pt>
                <c:pt idx="2022">
                  <c:v>8.7370000000000001</c:v>
                </c:pt>
                <c:pt idx="2023">
                  <c:v>8.6940000000000008</c:v>
                </c:pt>
                <c:pt idx="2024">
                  <c:v>7.6310000000000002</c:v>
                </c:pt>
                <c:pt idx="2025">
                  <c:v>9.2040000000000006</c:v>
                </c:pt>
                <c:pt idx="2026">
                  <c:v>7.5010000000000003</c:v>
                </c:pt>
                <c:pt idx="2027">
                  <c:v>8.5869999999999997</c:v>
                </c:pt>
                <c:pt idx="2028">
                  <c:v>7.806</c:v>
                </c:pt>
                <c:pt idx="2029">
                  <c:v>7.7050000000000001</c:v>
                </c:pt>
                <c:pt idx="2030">
                  <c:v>7.875</c:v>
                </c:pt>
                <c:pt idx="2031">
                  <c:v>9.4359999999999999</c:v>
                </c:pt>
                <c:pt idx="2032">
                  <c:v>6.1909999999999998</c:v>
                </c:pt>
                <c:pt idx="2033">
                  <c:v>8.1980000000000004</c:v>
                </c:pt>
                <c:pt idx="2034">
                  <c:v>7.2939999999999996</c:v>
                </c:pt>
                <c:pt idx="2035">
                  <c:v>8.1910000000000007</c:v>
                </c:pt>
                <c:pt idx="2036">
                  <c:v>7.2279999999999998</c:v>
                </c:pt>
                <c:pt idx="2037">
                  <c:v>8.51</c:v>
                </c:pt>
                <c:pt idx="2038">
                  <c:v>7.88</c:v>
                </c:pt>
                <c:pt idx="2039">
                  <c:v>8.0630000000000006</c:v>
                </c:pt>
                <c:pt idx="2040">
                  <c:v>7.2919999999999998</c:v>
                </c:pt>
                <c:pt idx="2041">
                  <c:v>9.1989999999999998</c:v>
                </c:pt>
                <c:pt idx="2042">
                  <c:v>9.5210000000000008</c:v>
                </c:pt>
                <c:pt idx="2043">
                  <c:v>8.4239999999999995</c:v>
                </c:pt>
                <c:pt idx="2044">
                  <c:v>8.7680000000000007</c:v>
                </c:pt>
                <c:pt idx="2045">
                  <c:v>8.4930000000000003</c:v>
                </c:pt>
                <c:pt idx="2046">
                  <c:v>9.2040000000000006</c:v>
                </c:pt>
                <c:pt idx="2047">
                  <c:v>8.6709999999999994</c:v>
                </c:pt>
                <c:pt idx="2048">
                  <c:v>8.1319999999999997</c:v>
                </c:pt>
                <c:pt idx="2049">
                  <c:v>8.8450000000000006</c:v>
                </c:pt>
                <c:pt idx="2050">
                  <c:v>9.3550000000000004</c:v>
                </c:pt>
                <c:pt idx="2051">
                  <c:v>9.1180000000000003</c:v>
                </c:pt>
                <c:pt idx="2052">
                  <c:v>7.8719999999999999</c:v>
                </c:pt>
                <c:pt idx="2053">
                  <c:v>7.7489999999999997</c:v>
                </c:pt>
                <c:pt idx="2054">
                  <c:v>8.1649999999999991</c:v>
                </c:pt>
                <c:pt idx="2055">
                  <c:v>8.6210000000000004</c:v>
                </c:pt>
                <c:pt idx="2056">
                  <c:v>8.6289999999999996</c:v>
                </c:pt>
                <c:pt idx="2057">
                  <c:v>8.1690000000000005</c:v>
                </c:pt>
                <c:pt idx="2058">
                  <c:v>8.5760000000000005</c:v>
                </c:pt>
                <c:pt idx="2059">
                  <c:v>8.2789999999999999</c:v>
                </c:pt>
                <c:pt idx="2060">
                  <c:v>8.5719999999999992</c:v>
                </c:pt>
                <c:pt idx="2061">
                  <c:v>9.5519999999999996</c:v>
                </c:pt>
                <c:pt idx="2062">
                  <c:v>7.6909999999999998</c:v>
                </c:pt>
                <c:pt idx="2063">
                  <c:v>9.6709999999999994</c:v>
                </c:pt>
                <c:pt idx="2064">
                  <c:v>8.6370000000000005</c:v>
                </c:pt>
                <c:pt idx="2065">
                  <c:v>8.3659999999999997</c:v>
                </c:pt>
                <c:pt idx="2066">
                  <c:v>7.1079999999999997</c:v>
                </c:pt>
                <c:pt idx="2067">
                  <c:v>8.391</c:v>
                </c:pt>
                <c:pt idx="2068">
                  <c:v>8.7929999999999993</c:v>
                </c:pt>
                <c:pt idx="2069">
                  <c:v>7.766</c:v>
                </c:pt>
                <c:pt idx="2070">
                  <c:v>8.6180000000000003</c:v>
                </c:pt>
                <c:pt idx="2071">
                  <c:v>9.6829999999999998</c:v>
                </c:pt>
                <c:pt idx="2072">
                  <c:v>7.758</c:v>
                </c:pt>
                <c:pt idx="2073">
                  <c:v>8.0180000000000007</c:v>
                </c:pt>
                <c:pt idx="2074">
                  <c:v>8.8710000000000004</c:v>
                </c:pt>
                <c:pt idx="2075">
                  <c:v>7.9139999999999997</c:v>
                </c:pt>
                <c:pt idx="2076">
                  <c:v>8.3010000000000002</c:v>
                </c:pt>
                <c:pt idx="2077">
                  <c:v>8.3320000000000007</c:v>
                </c:pt>
                <c:pt idx="2078">
                  <c:v>9.0280000000000005</c:v>
                </c:pt>
                <c:pt idx="2079">
                  <c:v>8.5609999999999999</c:v>
                </c:pt>
                <c:pt idx="2080">
                  <c:v>9.3010000000000002</c:v>
                </c:pt>
                <c:pt idx="2081">
                  <c:v>8.2059999999999995</c:v>
                </c:pt>
                <c:pt idx="2082">
                  <c:v>8.2469999999999999</c:v>
                </c:pt>
                <c:pt idx="2083">
                  <c:v>8.01</c:v>
                </c:pt>
                <c:pt idx="2084">
                  <c:v>8.2390000000000008</c:v>
                </c:pt>
                <c:pt idx="2085">
                  <c:v>7.8730000000000002</c:v>
                </c:pt>
                <c:pt idx="2086">
                  <c:v>7.843</c:v>
                </c:pt>
                <c:pt idx="2087">
                  <c:v>9.0250000000000004</c:v>
                </c:pt>
                <c:pt idx="2088">
                  <c:v>8.6349999999999998</c:v>
                </c:pt>
                <c:pt idx="2089">
                  <c:v>9.4619999999999997</c:v>
                </c:pt>
                <c:pt idx="2090">
                  <c:v>8.0429999999999993</c:v>
                </c:pt>
                <c:pt idx="2091">
                  <c:v>8.3610000000000007</c:v>
                </c:pt>
                <c:pt idx="2092">
                  <c:v>8.5760000000000005</c:v>
                </c:pt>
                <c:pt idx="2093">
                  <c:v>7.7380000000000004</c:v>
                </c:pt>
                <c:pt idx="2094">
                  <c:v>8.1910000000000007</c:v>
                </c:pt>
                <c:pt idx="2095">
                  <c:v>9.6989999999999998</c:v>
                </c:pt>
                <c:pt idx="2096">
                  <c:v>8.1270000000000007</c:v>
                </c:pt>
                <c:pt idx="2097">
                  <c:v>8.4120000000000008</c:v>
                </c:pt>
                <c:pt idx="2098">
                  <c:v>8.01</c:v>
                </c:pt>
                <c:pt idx="2099">
                  <c:v>8.9920000000000009</c:v>
                </c:pt>
                <c:pt idx="2100">
                  <c:v>8.6739999999999995</c:v>
                </c:pt>
                <c:pt idx="2101">
                  <c:v>8.8689999999999998</c:v>
                </c:pt>
                <c:pt idx="2102">
                  <c:v>7.556</c:v>
                </c:pt>
                <c:pt idx="2103">
                  <c:v>7.4889999999999999</c:v>
                </c:pt>
                <c:pt idx="2104">
                  <c:v>8.4369999999999994</c:v>
                </c:pt>
                <c:pt idx="2105">
                  <c:v>6.55</c:v>
                </c:pt>
                <c:pt idx="2106">
                  <c:v>8.532</c:v>
                </c:pt>
                <c:pt idx="2107">
                  <c:v>7.8079999999999998</c:v>
                </c:pt>
                <c:pt idx="2108">
                  <c:v>8.0399999999999991</c:v>
                </c:pt>
                <c:pt idx="2109">
                  <c:v>9.0350000000000001</c:v>
                </c:pt>
                <c:pt idx="2110">
                  <c:v>8.0069999999999997</c:v>
                </c:pt>
                <c:pt idx="2111">
                  <c:v>7.665</c:v>
                </c:pt>
                <c:pt idx="2112">
                  <c:v>8.7140000000000004</c:v>
                </c:pt>
                <c:pt idx="2113">
                  <c:v>7.4349999999999996</c:v>
                </c:pt>
                <c:pt idx="2114">
                  <c:v>9.7260000000000009</c:v>
                </c:pt>
                <c:pt idx="2115">
                  <c:v>8.9949999999999992</c:v>
                </c:pt>
                <c:pt idx="2116">
                  <c:v>7.5339999999999998</c:v>
                </c:pt>
                <c:pt idx="2117">
                  <c:v>8.3719999999999999</c:v>
                </c:pt>
                <c:pt idx="2118">
                  <c:v>7.1769999999999996</c:v>
                </c:pt>
                <c:pt idx="2119">
                  <c:v>8.343</c:v>
                </c:pt>
                <c:pt idx="2120">
                  <c:v>9.6229999999999993</c:v>
                </c:pt>
                <c:pt idx="2121">
                  <c:v>9.01</c:v>
                </c:pt>
                <c:pt idx="2122">
                  <c:v>9.1530000000000005</c:v>
                </c:pt>
                <c:pt idx="2123">
                  <c:v>7.1550000000000002</c:v>
                </c:pt>
                <c:pt idx="2124">
                  <c:v>8.9250000000000007</c:v>
                </c:pt>
                <c:pt idx="2125">
                  <c:v>7.9909999999999997</c:v>
                </c:pt>
                <c:pt idx="2126">
                  <c:v>9.0570000000000004</c:v>
                </c:pt>
                <c:pt idx="2127">
                  <c:v>8.9809999999999999</c:v>
                </c:pt>
                <c:pt idx="2128">
                  <c:v>7.3609999999999998</c:v>
                </c:pt>
                <c:pt idx="2129">
                  <c:v>8.4499999999999993</c:v>
                </c:pt>
                <c:pt idx="2130">
                  <c:v>7.8390000000000004</c:v>
                </c:pt>
                <c:pt idx="2131">
                  <c:v>7.8319999999999999</c:v>
                </c:pt>
                <c:pt idx="2132">
                  <c:v>8.7170000000000005</c:v>
                </c:pt>
                <c:pt idx="2133">
                  <c:v>7.9329999999999998</c:v>
                </c:pt>
                <c:pt idx="2134">
                  <c:v>8.2970000000000006</c:v>
                </c:pt>
                <c:pt idx="2135">
                  <c:v>9.0020000000000007</c:v>
                </c:pt>
                <c:pt idx="2136">
                  <c:v>8.5540000000000003</c:v>
                </c:pt>
                <c:pt idx="2137">
                  <c:v>7.0449999999999999</c:v>
                </c:pt>
                <c:pt idx="2138">
                  <c:v>8.8209999999999997</c:v>
                </c:pt>
                <c:pt idx="2139">
                  <c:v>8.4909999999999997</c:v>
                </c:pt>
                <c:pt idx="2140">
                  <c:v>9.1720000000000006</c:v>
                </c:pt>
                <c:pt idx="2141">
                  <c:v>9.0579999999999998</c:v>
                </c:pt>
                <c:pt idx="2142">
                  <c:v>7.0259999999999998</c:v>
                </c:pt>
                <c:pt idx="2143">
                  <c:v>8.5269999999999992</c:v>
                </c:pt>
                <c:pt idx="2144">
                  <c:v>9.2279999999999998</c:v>
                </c:pt>
                <c:pt idx="2145">
                  <c:v>7.0179999999999998</c:v>
                </c:pt>
                <c:pt idx="2146">
                  <c:v>10.247</c:v>
                </c:pt>
                <c:pt idx="2147">
                  <c:v>8.0269999999999992</c:v>
                </c:pt>
                <c:pt idx="2148">
                  <c:v>8.5340000000000007</c:v>
                </c:pt>
                <c:pt idx="2149">
                  <c:v>7.7110000000000003</c:v>
                </c:pt>
                <c:pt idx="2150">
                  <c:v>7.657</c:v>
                </c:pt>
                <c:pt idx="2151">
                  <c:v>8.33</c:v>
                </c:pt>
                <c:pt idx="2152">
                  <c:v>6.3609999999999998</c:v>
                </c:pt>
                <c:pt idx="2153">
                  <c:v>8.0530000000000008</c:v>
                </c:pt>
                <c:pt idx="2154">
                  <c:v>8.3729999999999993</c:v>
                </c:pt>
                <c:pt idx="2155">
                  <c:v>9.2289999999999992</c:v>
                </c:pt>
                <c:pt idx="2156">
                  <c:v>9.2409999999999997</c:v>
                </c:pt>
                <c:pt idx="2157">
                  <c:v>8.4450000000000003</c:v>
                </c:pt>
                <c:pt idx="2158">
                  <c:v>7.2649999999999997</c:v>
                </c:pt>
                <c:pt idx="2159">
                  <c:v>8.7080000000000002</c:v>
                </c:pt>
                <c:pt idx="2160">
                  <c:v>7.9790000000000001</c:v>
                </c:pt>
                <c:pt idx="2161">
                  <c:v>9.8239999999999998</c:v>
                </c:pt>
                <c:pt idx="2162">
                  <c:v>8.1129999999999995</c:v>
                </c:pt>
                <c:pt idx="2163">
                  <c:v>8.5730000000000004</c:v>
                </c:pt>
                <c:pt idx="2164">
                  <c:v>7.7270000000000003</c:v>
                </c:pt>
                <c:pt idx="2165">
                  <c:v>7.577</c:v>
                </c:pt>
                <c:pt idx="2166">
                  <c:v>7.899</c:v>
                </c:pt>
                <c:pt idx="2167">
                  <c:v>9.1999999999999993</c:v>
                </c:pt>
                <c:pt idx="2168">
                  <c:v>7.6790000000000003</c:v>
                </c:pt>
                <c:pt idx="2169">
                  <c:v>7.56</c:v>
                </c:pt>
                <c:pt idx="2170">
                  <c:v>7.9359999999999999</c:v>
                </c:pt>
                <c:pt idx="2171">
                  <c:v>8.1969999999999992</c:v>
                </c:pt>
                <c:pt idx="2172">
                  <c:v>8.0559999999999992</c:v>
                </c:pt>
                <c:pt idx="2173">
                  <c:v>8.532</c:v>
                </c:pt>
                <c:pt idx="2174">
                  <c:v>8.4960000000000004</c:v>
                </c:pt>
                <c:pt idx="2175">
                  <c:v>8.5050000000000008</c:v>
                </c:pt>
                <c:pt idx="2176">
                  <c:v>8.8510000000000009</c:v>
                </c:pt>
                <c:pt idx="2177">
                  <c:v>7.9640000000000004</c:v>
                </c:pt>
                <c:pt idx="2178">
                  <c:v>8.9160000000000004</c:v>
                </c:pt>
                <c:pt idx="2179">
                  <c:v>10.352</c:v>
                </c:pt>
                <c:pt idx="2180">
                  <c:v>8.7639999999999993</c:v>
                </c:pt>
                <c:pt idx="2181">
                  <c:v>7.9509999999999996</c:v>
                </c:pt>
                <c:pt idx="2182">
                  <c:v>7.4589999999999996</c:v>
                </c:pt>
                <c:pt idx="2183">
                  <c:v>7.2859999999999996</c:v>
                </c:pt>
                <c:pt idx="2184">
                  <c:v>7.5650000000000004</c:v>
                </c:pt>
                <c:pt idx="2185">
                  <c:v>8.3140000000000001</c:v>
                </c:pt>
                <c:pt idx="2186">
                  <c:v>9.3949999999999996</c:v>
                </c:pt>
                <c:pt idx="2187">
                  <c:v>9.2490000000000006</c:v>
                </c:pt>
                <c:pt idx="2188">
                  <c:v>8.3919999999999995</c:v>
                </c:pt>
                <c:pt idx="2189">
                  <c:v>8.391</c:v>
                </c:pt>
                <c:pt idx="2190">
                  <c:v>7.556</c:v>
                </c:pt>
                <c:pt idx="2191">
                  <c:v>7.7009999999999996</c:v>
                </c:pt>
                <c:pt idx="2192">
                  <c:v>7.8650000000000002</c:v>
                </c:pt>
                <c:pt idx="2193">
                  <c:v>8.6509999999999998</c:v>
                </c:pt>
                <c:pt idx="2194">
                  <c:v>8.0229999999999997</c:v>
                </c:pt>
                <c:pt idx="2195">
                  <c:v>9.0169999999999995</c:v>
                </c:pt>
                <c:pt idx="2196">
                  <c:v>8.827</c:v>
                </c:pt>
                <c:pt idx="2197">
                  <c:v>8.8239999999999998</c:v>
                </c:pt>
                <c:pt idx="2198">
                  <c:v>9.1950000000000003</c:v>
                </c:pt>
                <c:pt idx="2199">
                  <c:v>9.5410000000000004</c:v>
                </c:pt>
                <c:pt idx="2200">
                  <c:v>8.4879999999999995</c:v>
                </c:pt>
                <c:pt idx="2201">
                  <c:v>8.593</c:v>
                </c:pt>
                <c:pt idx="2202">
                  <c:v>8.3480000000000008</c:v>
                </c:pt>
                <c:pt idx="2203">
                  <c:v>8.8420000000000005</c:v>
                </c:pt>
                <c:pt idx="2204">
                  <c:v>8.7620000000000005</c:v>
                </c:pt>
                <c:pt idx="2205">
                  <c:v>9.6959999999999997</c:v>
                </c:pt>
                <c:pt idx="2206">
                  <c:v>8.3719999999999999</c:v>
                </c:pt>
                <c:pt idx="2207">
                  <c:v>8.0549999999999997</c:v>
                </c:pt>
                <c:pt idx="2208">
                  <c:v>8.5890000000000004</c:v>
                </c:pt>
                <c:pt idx="2209">
                  <c:v>8.4779999999999998</c:v>
                </c:pt>
                <c:pt idx="2210">
                  <c:v>8.1679999999999993</c:v>
                </c:pt>
                <c:pt idx="2211">
                  <c:v>8.43</c:v>
                </c:pt>
                <c:pt idx="2212">
                  <c:v>8.4420000000000002</c:v>
                </c:pt>
                <c:pt idx="2213">
                  <c:v>8.1010000000000009</c:v>
                </c:pt>
                <c:pt idx="2214">
                  <c:v>9.0150000000000006</c:v>
                </c:pt>
                <c:pt idx="2215">
                  <c:v>10.977</c:v>
                </c:pt>
                <c:pt idx="2216">
                  <c:v>7.7949999999999999</c:v>
                </c:pt>
                <c:pt idx="2217">
                  <c:v>9.0820000000000007</c:v>
                </c:pt>
                <c:pt idx="2218">
                  <c:v>7.1840000000000002</c:v>
                </c:pt>
                <c:pt idx="2219">
                  <c:v>8.4789999999999992</c:v>
                </c:pt>
                <c:pt idx="2220">
                  <c:v>7.3470000000000004</c:v>
                </c:pt>
                <c:pt idx="2221">
                  <c:v>8.6509999999999998</c:v>
                </c:pt>
                <c:pt idx="2222">
                  <c:v>9.4450000000000003</c:v>
                </c:pt>
                <c:pt idx="2223">
                  <c:v>7.6269999999999998</c:v>
                </c:pt>
                <c:pt idx="2224">
                  <c:v>8.6530000000000005</c:v>
                </c:pt>
                <c:pt idx="2225">
                  <c:v>8.9179999999999993</c:v>
                </c:pt>
                <c:pt idx="2226">
                  <c:v>8.6150000000000002</c:v>
                </c:pt>
                <c:pt idx="2227">
                  <c:v>7.82</c:v>
                </c:pt>
                <c:pt idx="2228">
                  <c:v>7.5350000000000001</c:v>
                </c:pt>
                <c:pt idx="2229">
                  <c:v>7.4580000000000002</c:v>
                </c:pt>
                <c:pt idx="2230">
                  <c:v>9.56</c:v>
                </c:pt>
                <c:pt idx="2231">
                  <c:v>8.3360000000000003</c:v>
                </c:pt>
                <c:pt idx="2232">
                  <c:v>8.7759999999999998</c:v>
                </c:pt>
                <c:pt idx="2233">
                  <c:v>9.75</c:v>
                </c:pt>
                <c:pt idx="2234">
                  <c:v>7.8650000000000002</c:v>
                </c:pt>
                <c:pt idx="2235">
                  <c:v>7.327</c:v>
                </c:pt>
                <c:pt idx="2236">
                  <c:v>7.6040000000000001</c:v>
                </c:pt>
                <c:pt idx="2237">
                  <c:v>8.4600000000000009</c:v>
                </c:pt>
                <c:pt idx="2238">
                  <c:v>6.3090000000000002</c:v>
                </c:pt>
                <c:pt idx="2239">
                  <c:v>7.641</c:v>
                </c:pt>
                <c:pt idx="2240">
                  <c:v>8.3550000000000004</c:v>
                </c:pt>
                <c:pt idx="2241">
                  <c:v>8.0540000000000003</c:v>
                </c:pt>
                <c:pt idx="2242">
                  <c:v>6.992</c:v>
                </c:pt>
                <c:pt idx="2243">
                  <c:v>7.9349999999999996</c:v>
                </c:pt>
                <c:pt idx="2244">
                  <c:v>8.5820000000000007</c:v>
                </c:pt>
                <c:pt idx="2245">
                  <c:v>8.5960000000000001</c:v>
                </c:pt>
                <c:pt idx="2246">
                  <c:v>7.5439999999999996</c:v>
                </c:pt>
                <c:pt idx="2247">
                  <c:v>7.5910000000000002</c:v>
                </c:pt>
                <c:pt idx="2248">
                  <c:v>8.5009999999999994</c:v>
                </c:pt>
                <c:pt idx="2249">
                  <c:v>6.5750000000000002</c:v>
                </c:pt>
                <c:pt idx="2250">
                  <c:v>7.8789999999999996</c:v>
                </c:pt>
                <c:pt idx="2251">
                  <c:v>8.0960000000000001</c:v>
                </c:pt>
                <c:pt idx="2252">
                  <c:v>6.6920000000000002</c:v>
                </c:pt>
                <c:pt idx="2253">
                  <c:v>7.9420000000000002</c:v>
                </c:pt>
                <c:pt idx="2254">
                  <c:v>7.4880000000000004</c:v>
                </c:pt>
                <c:pt idx="2255">
                  <c:v>8.4239999999999995</c:v>
                </c:pt>
                <c:pt idx="2256">
                  <c:v>9.1050000000000004</c:v>
                </c:pt>
                <c:pt idx="2257">
                  <c:v>8.4459999999999997</c:v>
                </c:pt>
                <c:pt idx="2258">
                  <c:v>8.8109999999999999</c:v>
                </c:pt>
                <c:pt idx="2259">
                  <c:v>8.9309999999999992</c:v>
                </c:pt>
                <c:pt idx="2260">
                  <c:v>9.4009999999999998</c:v>
                </c:pt>
                <c:pt idx="2261">
                  <c:v>7.7759999999999998</c:v>
                </c:pt>
                <c:pt idx="2262">
                  <c:v>7.4219999999999997</c:v>
                </c:pt>
                <c:pt idx="2263">
                  <c:v>7.3979999999999997</c:v>
                </c:pt>
                <c:pt idx="2264">
                  <c:v>8.9090000000000007</c:v>
                </c:pt>
                <c:pt idx="2265">
                  <c:v>8.42</c:v>
                </c:pt>
                <c:pt idx="2266">
                  <c:v>8.7289999999999992</c:v>
                </c:pt>
                <c:pt idx="2267">
                  <c:v>8.3979999999999997</c:v>
                </c:pt>
                <c:pt idx="2268">
                  <c:v>9.2149999999999999</c:v>
                </c:pt>
                <c:pt idx="2269">
                  <c:v>8.5749999999999993</c:v>
                </c:pt>
                <c:pt idx="2270">
                  <c:v>8.7449999999999992</c:v>
                </c:pt>
                <c:pt idx="2271">
                  <c:v>10.117000000000001</c:v>
                </c:pt>
                <c:pt idx="2272">
                  <c:v>7.9690000000000003</c:v>
                </c:pt>
                <c:pt idx="2273">
                  <c:v>7.7960000000000003</c:v>
                </c:pt>
                <c:pt idx="2274">
                  <c:v>7.93</c:v>
                </c:pt>
                <c:pt idx="2275">
                  <c:v>9.1769999999999996</c:v>
                </c:pt>
                <c:pt idx="2276">
                  <c:v>10.013</c:v>
                </c:pt>
                <c:pt idx="2277">
                  <c:v>9.58</c:v>
                </c:pt>
                <c:pt idx="2278">
                  <c:v>8.1929999999999996</c:v>
                </c:pt>
                <c:pt idx="2279">
                  <c:v>8.298</c:v>
                </c:pt>
                <c:pt idx="2280">
                  <c:v>7.6820000000000004</c:v>
                </c:pt>
                <c:pt idx="2281">
                  <c:v>7.7729999999999997</c:v>
                </c:pt>
                <c:pt idx="2282">
                  <c:v>7.984</c:v>
                </c:pt>
                <c:pt idx="2283">
                  <c:v>8.0009999999999994</c:v>
                </c:pt>
                <c:pt idx="2284">
                  <c:v>6.9329999999999998</c:v>
                </c:pt>
                <c:pt idx="2285">
                  <c:v>8.3179999999999996</c:v>
                </c:pt>
                <c:pt idx="2286">
                  <c:v>8.4760000000000009</c:v>
                </c:pt>
                <c:pt idx="2287">
                  <c:v>9.173</c:v>
                </c:pt>
                <c:pt idx="2288">
                  <c:v>8.4160000000000004</c:v>
                </c:pt>
                <c:pt idx="2289">
                  <c:v>8.8729999999999993</c:v>
                </c:pt>
                <c:pt idx="2290">
                  <c:v>9.1349999999999998</c:v>
                </c:pt>
                <c:pt idx="2291">
                  <c:v>8.5619999999999994</c:v>
                </c:pt>
                <c:pt idx="2292">
                  <c:v>8.4380000000000006</c:v>
                </c:pt>
                <c:pt idx="2293">
                  <c:v>7.1769999999999996</c:v>
                </c:pt>
                <c:pt idx="2294">
                  <c:v>7.85</c:v>
                </c:pt>
                <c:pt idx="2295">
                  <c:v>7.734</c:v>
                </c:pt>
                <c:pt idx="2296">
                  <c:v>8.9870000000000001</c:v>
                </c:pt>
                <c:pt idx="2297">
                  <c:v>7.7569999999999997</c:v>
                </c:pt>
                <c:pt idx="2298">
                  <c:v>8.907</c:v>
                </c:pt>
                <c:pt idx="2299">
                  <c:v>8.2479999999999993</c:v>
                </c:pt>
                <c:pt idx="2300">
                  <c:v>8.766</c:v>
                </c:pt>
                <c:pt idx="2301">
                  <c:v>8.6310000000000002</c:v>
                </c:pt>
                <c:pt idx="2302">
                  <c:v>8.0640000000000001</c:v>
                </c:pt>
                <c:pt idx="2303">
                  <c:v>6.5830000000000002</c:v>
                </c:pt>
                <c:pt idx="2304">
                  <c:v>7.9690000000000003</c:v>
                </c:pt>
                <c:pt idx="2305">
                  <c:v>8.6920000000000002</c:v>
                </c:pt>
                <c:pt idx="2306">
                  <c:v>7.5519999999999996</c:v>
                </c:pt>
                <c:pt idx="2307">
                  <c:v>8.6129999999999995</c:v>
                </c:pt>
                <c:pt idx="2308">
                  <c:v>8.9719999999999995</c:v>
                </c:pt>
                <c:pt idx="2309">
                  <c:v>8.31</c:v>
                </c:pt>
                <c:pt idx="2310">
                  <c:v>8.6419999999999995</c:v>
                </c:pt>
                <c:pt idx="2311">
                  <c:v>8.6940000000000008</c:v>
                </c:pt>
                <c:pt idx="2312">
                  <c:v>7.9859999999999998</c:v>
                </c:pt>
                <c:pt idx="2313">
                  <c:v>8.3859999999999992</c:v>
                </c:pt>
                <c:pt idx="2314">
                  <c:v>8.5299999999999994</c:v>
                </c:pt>
                <c:pt idx="2315">
                  <c:v>6.29</c:v>
                </c:pt>
                <c:pt idx="2316">
                  <c:v>8.2379999999999995</c:v>
                </c:pt>
                <c:pt idx="2317">
                  <c:v>8.1470000000000002</c:v>
                </c:pt>
                <c:pt idx="2318">
                  <c:v>8.2910000000000004</c:v>
                </c:pt>
                <c:pt idx="2319">
                  <c:v>9.4039999999999999</c:v>
                </c:pt>
                <c:pt idx="2320">
                  <c:v>7.7009999999999996</c:v>
                </c:pt>
                <c:pt idx="2321">
                  <c:v>6.5250000000000004</c:v>
                </c:pt>
                <c:pt idx="2322">
                  <c:v>8.1319999999999997</c:v>
                </c:pt>
                <c:pt idx="2323">
                  <c:v>7.9749999999999996</c:v>
                </c:pt>
                <c:pt idx="2324">
                  <c:v>7.3920000000000003</c:v>
                </c:pt>
                <c:pt idx="2325">
                  <c:v>8.9600000000000009</c:v>
                </c:pt>
                <c:pt idx="2326">
                  <c:v>7.7130000000000001</c:v>
                </c:pt>
                <c:pt idx="2327">
                  <c:v>8.2260000000000009</c:v>
                </c:pt>
                <c:pt idx="2328">
                  <c:v>8.2409999999999997</c:v>
                </c:pt>
                <c:pt idx="2329">
                  <c:v>8.4369999999999994</c:v>
                </c:pt>
                <c:pt idx="2330">
                  <c:v>8.5670000000000002</c:v>
                </c:pt>
                <c:pt idx="2331">
                  <c:v>7.2880000000000003</c:v>
                </c:pt>
                <c:pt idx="2333">
                  <c:v>8.1509999999999998</c:v>
                </c:pt>
                <c:pt idx="2335">
                  <c:v>8.1769999999999996</c:v>
                </c:pt>
                <c:pt idx="2336">
                  <c:v>8.6189999999999998</c:v>
                </c:pt>
                <c:pt idx="2337">
                  <c:v>7.1710000000000003</c:v>
                </c:pt>
                <c:pt idx="2338">
                  <c:v>9.1050000000000004</c:v>
                </c:pt>
                <c:pt idx="2339">
                  <c:v>9.0790000000000006</c:v>
                </c:pt>
                <c:pt idx="2340">
                  <c:v>7.4790000000000001</c:v>
                </c:pt>
                <c:pt idx="2341">
                  <c:v>8.8179999999999996</c:v>
                </c:pt>
                <c:pt idx="2342">
                  <c:v>8.1389999999999993</c:v>
                </c:pt>
                <c:pt idx="2343">
                  <c:v>8.2100000000000009</c:v>
                </c:pt>
                <c:pt idx="2344">
                  <c:v>7.5369999999999999</c:v>
                </c:pt>
                <c:pt idx="2345">
                  <c:v>9.4860000000000007</c:v>
                </c:pt>
                <c:pt idx="2346">
                  <c:v>8.298</c:v>
                </c:pt>
                <c:pt idx="2347">
                  <c:v>8.032</c:v>
                </c:pt>
                <c:pt idx="2348">
                  <c:v>7.76</c:v>
                </c:pt>
                <c:pt idx="2349">
                  <c:v>8.3740000000000006</c:v>
                </c:pt>
                <c:pt idx="2350">
                  <c:v>8.4559999999999995</c:v>
                </c:pt>
                <c:pt idx="2351">
                  <c:v>10.048</c:v>
                </c:pt>
                <c:pt idx="2352">
                  <c:v>8.5389999999999997</c:v>
                </c:pt>
                <c:pt idx="2353">
                  <c:v>8.1470000000000002</c:v>
                </c:pt>
                <c:pt idx="2354">
                  <c:v>8.2289999999999992</c:v>
                </c:pt>
                <c:pt idx="2355">
                  <c:v>8.2080000000000002</c:v>
                </c:pt>
                <c:pt idx="2356">
                  <c:v>7.7779999999999996</c:v>
                </c:pt>
                <c:pt idx="2357">
                  <c:v>8.5489999999999995</c:v>
                </c:pt>
                <c:pt idx="2358">
                  <c:v>7.2190000000000003</c:v>
                </c:pt>
                <c:pt idx="2359">
                  <c:v>8.0340000000000007</c:v>
                </c:pt>
                <c:pt idx="2360">
                  <c:v>8.1229999999999993</c:v>
                </c:pt>
                <c:pt idx="2361">
                  <c:v>7.5010000000000003</c:v>
                </c:pt>
                <c:pt idx="2362">
                  <c:v>7.3520000000000003</c:v>
                </c:pt>
                <c:pt idx="2363">
                  <c:v>7.2359999999999998</c:v>
                </c:pt>
                <c:pt idx="2364">
                  <c:v>7.0430000000000001</c:v>
                </c:pt>
                <c:pt idx="2365">
                  <c:v>8.68</c:v>
                </c:pt>
                <c:pt idx="2366">
                  <c:v>8.6259999999999994</c:v>
                </c:pt>
                <c:pt idx="2367">
                  <c:v>8.11</c:v>
                </c:pt>
                <c:pt idx="2368">
                  <c:v>9.4559999999999995</c:v>
                </c:pt>
                <c:pt idx="2369">
                  <c:v>7.7930000000000001</c:v>
                </c:pt>
                <c:pt idx="2370">
                  <c:v>7.5350000000000001</c:v>
                </c:pt>
                <c:pt idx="2371">
                  <c:v>8.5340000000000007</c:v>
                </c:pt>
                <c:pt idx="2372">
                  <c:v>8.6069999999999993</c:v>
                </c:pt>
                <c:pt idx="2373">
                  <c:v>7.4320000000000004</c:v>
                </c:pt>
                <c:pt idx="2374">
                  <c:v>8.4710000000000001</c:v>
                </c:pt>
                <c:pt idx="2375">
                  <c:v>8.9009999999999998</c:v>
                </c:pt>
                <c:pt idx="2376">
                  <c:v>8.6020000000000003</c:v>
                </c:pt>
                <c:pt idx="2378">
                  <c:v>8.4730000000000008</c:v>
                </c:pt>
                <c:pt idx="2379">
                  <c:v>8.3160000000000007</c:v>
                </c:pt>
                <c:pt idx="2380">
                  <c:v>8.8490000000000002</c:v>
                </c:pt>
                <c:pt idx="2381">
                  <c:v>8.1199999999999992</c:v>
                </c:pt>
              </c:numCache>
            </c:numRef>
          </c:yVal>
          <c:smooth val="1"/>
          <c:extLst>
            <c:ext xmlns:c16="http://schemas.microsoft.com/office/drawing/2014/chart" uri="{C3380CC4-5D6E-409C-BE32-E72D297353CC}">
              <c16:uniqueId val="{00000000-2846-4619-BCFF-3EFA390C078B}"/>
            </c:ext>
          </c:extLst>
        </c:ser>
        <c:ser>
          <c:idx val="1"/>
          <c:order val="1"/>
          <c:tx>
            <c:v>fp32</c:v>
          </c:tx>
          <c:spPr>
            <a:ln w="12700" cap="rnd">
              <a:solidFill>
                <a:schemeClr val="accent2"/>
              </a:solidFill>
              <a:round/>
            </a:ln>
            <a:effectLst/>
          </c:spPr>
          <c:marker>
            <c:symbol val="circle"/>
            <c:size val="5"/>
            <c:spPr>
              <a:solidFill>
                <a:schemeClr val="accent2"/>
              </a:solidFill>
              <a:ln w="9525">
                <a:solidFill>
                  <a:schemeClr val="accent2"/>
                </a:solidFill>
              </a:ln>
              <a:effectLst/>
            </c:spPr>
          </c:marker>
          <c:yVal>
            <c:numRef>
              <c:f>Sheet1!$Z$1:$Z$2836</c:f>
              <c:numCache>
                <c:formatCode>General</c:formatCode>
                <c:ptCount val="2836"/>
                <c:pt idx="0">
                  <c:v>10.227</c:v>
                </c:pt>
                <c:pt idx="1">
                  <c:v>5.9080000000000004</c:v>
                </c:pt>
                <c:pt idx="2">
                  <c:v>10.738</c:v>
                </c:pt>
                <c:pt idx="3">
                  <c:v>6.7050000000000001</c:v>
                </c:pt>
                <c:pt idx="4">
                  <c:v>11.438000000000001</c:v>
                </c:pt>
                <c:pt idx="5">
                  <c:v>9.0709999999999997</c:v>
                </c:pt>
                <c:pt idx="6">
                  <c:v>11.3</c:v>
                </c:pt>
                <c:pt idx="7">
                  <c:v>5.9930000000000003</c:v>
                </c:pt>
                <c:pt idx="8">
                  <c:v>6.8970000000000002</c:v>
                </c:pt>
                <c:pt idx="9">
                  <c:v>17.835000000000001</c:v>
                </c:pt>
                <c:pt idx="10">
                  <c:v>10.295999999999999</c:v>
                </c:pt>
                <c:pt idx="11">
                  <c:v>12.396000000000001</c:v>
                </c:pt>
                <c:pt idx="12">
                  <c:v>7.9180000000000001</c:v>
                </c:pt>
                <c:pt idx="13">
                  <c:v>8.4540000000000006</c:v>
                </c:pt>
                <c:pt idx="14">
                  <c:v>9.3339999999999996</c:v>
                </c:pt>
                <c:pt idx="15">
                  <c:v>12.685</c:v>
                </c:pt>
                <c:pt idx="16">
                  <c:v>7.9829999999999997</c:v>
                </c:pt>
                <c:pt idx="17">
                  <c:v>5.9059999999999997</c:v>
                </c:pt>
                <c:pt idx="18">
                  <c:v>7.79</c:v>
                </c:pt>
                <c:pt idx="19">
                  <c:v>7.5229999999999997</c:v>
                </c:pt>
                <c:pt idx="20">
                  <c:v>8.6530000000000005</c:v>
                </c:pt>
                <c:pt idx="21">
                  <c:v>6.5469999999999997</c:v>
                </c:pt>
                <c:pt idx="22">
                  <c:v>10.63</c:v>
                </c:pt>
                <c:pt idx="23">
                  <c:v>10.074</c:v>
                </c:pt>
                <c:pt idx="24">
                  <c:v>16.256</c:v>
                </c:pt>
                <c:pt idx="25">
                  <c:v>8.8219999999999992</c:v>
                </c:pt>
                <c:pt idx="26">
                  <c:v>10.648</c:v>
                </c:pt>
                <c:pt idx="27">
                  <c:v>9.6470000000000002</c:v>
                </c:pt>
                <c:pt idx="28">
                  <c:v>10.712999999999999</c:v>
                </c:pt>
                <c:pt idx="29">
                  <c:v>7.4370000000000003</c:v>
                </c:pt>
                <c:pt idx="30">
                  <c:v>8.0630000000000006</c:v>
                </c:pt>
                <c:pt idx="31">
                  <c:v>5.9290000000000003</c:v>
                </c:pt>
                <c:pt idx="32">
                  <c:v>9.7210000000000001</c:v>
                </c:pt>
                <c:pt idx="33">
                  <c:v>11.670999999999999</c:v>
                </c:pt>
                <c:pt idx="34">
                  <c:v>7.3390000000000004</c:v>
                </c:pt>
                <c:pt idx="35">
                  <c:v>8.5259999999999998</c:v>
                </c:pt>
                <c:pt idx="36">
                  <c:v>7.9470000000000001</c:v>
                </c:pt>
                <c:pt idx="37">
                  <c:v>11.218</c:v>
                </c:pt>
                <c:pt idx="38">
                  <c:v>7.9630000000000001</c:v>
                </c:pt>
                <c:pt idx="39">
                  <c:v>12.583</c:v>
                </c:pt>
                <c:pt idx="40">
                  <c:v>9.5589999999999993</c:v>
                </c:pt>
                <c:pt idx="41">
                  <c:v>12.231</c:v>
                </c:pt>
                <c:pt idx="42">
                  <c:v>11.701000000000001</c:v>
                </c:pt>
                <c:pt idx="43">
                  <c:v>11.023999999999999</c:v>
                </c:pt>
                <c:pt idx="44">
                  <c:v>12.356</c:v>
                </c:pt>
                <c:pt idx="45">
                  <c:v>8.0510000000000002</c:v>
                </c:pt>
                <c:pt idx="46">
                  <c:v>12.22</c:v>
                </c:pt>
                <c:pt idx="47">
                  <c:v>8.1</c:v>
                </c:pt>
                <c:pt idx="48">
                  <c:v>9.5950000000000006</c:v>
                </c:pt>
                <c:pt idx="49">
                  <c:v>8.6310000000000002</c:v>
                </c:pt>
                <c:pt idx="50">
                  <c:v>8.77</c:v>
                </c:pt>
                <c:pt idx="51">
                  <c:v>6.8650000000000002</c:v>
                </c:pt>
                <c:pt idx="52">
                  <c:v>8.8469999999999995</c:v>
                </c:pt>
                <c:pt idx="53">
                  <c:v>8.6419999999999995</c:v>
                </c:pt>
                <c:pt idx="54">
                  <c:v>11.422000000000001</c:v>
                </c:pt>
                <c:pt idx="55">
                  <c:v>10.497</c:v>
                </c:pt>
                <c:pt idx="56">
                  <c:v>8.7509999999999994</c:v>
                </c:pt>
                <c:pt idx="57">
                  <c:v>6.8920000000000003</c:v>
                </c:pt>
                <c:pt idx="58">
                  <c:v>8.1419999999999995</c:v>
                </c:pt>
                <c:pt idx="59">
                  <c:v>11.695</c:v>
                </c:pt>
                <c:pt idx="60">
                  <c:v>9.3800000000000008</c:v>
                </c:pt>
                <c:pt idx="61">
                  <c:v>6.93</c:v>
                </c:pt>
                <c:pt idx="62">
                  <c:v>11.567</c:v>
                </c:pt>
                <c:pt idx="63">
                  <c:v>11.973000000000001</c:v>
                </c:pt>
                <c:pt idx="64">
                  <c:v>8.6310000000000002</c:v>
                </c:pt>
                <c:pt idx="65">
                  <c:v>8.2850000000000001</c:v>
                </c:pt>
                <c:pt idx="66">
                  <c:v>10.090999999999999</c:v>
                </c:pt>
                <c:pt idx="67">
                  <c:v>7.1929999999999996</c:v>
                </c:pt>
                <c:pt idx="68">
                  <c:v>7.2439999999999998</c:v>
                </c:pt>
                <c:pt idx="69">
                  <c:v>8.3369999999999997</c:v>
                </c:pt>
                <c:pt idx="70">
                  <c:v>8.7149999999999999</c:v>
                </c:pt>
                <c:pt idx="71">
                  <c:v>6.1260000000000003</c:v>
                </c:pt>
                <c:pt idx="72">
                  <c:v>6.8940000000000001</c:v>
                </c:pt>
                <c:pt idx="73">
                  <c:v>10.446</c:v>
                </c:pt>
                <c:pt idx="74">
                  <c:v>9.7319999999999993</c:v>
                </c:pt>
                <c:pt idx="75">
                  <c:v>6.4320000000000004</c:v>
                </c:pt>
                <c:pt idx="76">
                  <c:v>11.564</c:v>
                </c:pt>
                <c:pt idx="77">
                  <c:v>11.7</c:v>
                </c:pt>
                <c:pt idx="78">
                  <c:v>6.673</c:v>
                </c:pt>
                <c:pt idx="79">
                  <c:v>10.34</c:v>
                </c:pt>
                <c:pt idx="80">
                  <c:v>9.6630000000000003</c:v>
                </c:pt>
                <c:pt idx="81">
                  <c:v>8.2420000000000009</c:v>
                </c:pt>
                <c:pt idx="82">
                  <c:v>6.39</c:v>
                </c:pt>
                <c:pt idx="83">
                  <c:v>8.1419999999999995</c:v>
                </c:pt>
                <c:pt idx="84">
                  <c:v>7.76</c:v>
                </c:pt>
                <c:pt idx="85">
                  <c:v>7.3979999999999997</c:v>
                </c:pt>
                <c:pt idx="86">
                  <c:v>9.5429999999999993</c:v>
                </c:pt>
                <c:pt idx="87">
                  <c:v>9.4619999999999997</c:v>
                </c:pt>
                <c:pt idx="88">
                  <c:v>8.2880000000000003</c:v>
                </c:pt>
                <c:pt idx="89">
                  <c:v>9.7530000000000001</c:v>
                </c:pt>
                <c:pt idx="90">
                  <c:v>8.5020000000000007</c:v>
                </c:pt>
                <c:pt idx="91">
                  <c:v>8.6479999999999997</c:v>
                </c:pt>
                <c:pt idx="92">
                  <c:v>8.6069999999999993</c:v>
                </c:pt>
                <c:pt idx="93">
                  <c:v>7.3010000000000002</c:v>
                </c:pt>
                <c:pt idx="94">
                  <c:v>8.5190000000000001</c:v>
                </c:pt>
                <c:pt idx="95">
                  <c:v>7.0439999999999996</c:v>
                </c:pt>
                <c:pt idx="96">
                  <c:v>8.9309999999999992</c:v>
                </c:pt>
                <c:pt idx="97">
                  <c:v>8.2119999999999997</c:v>
                </c:pt>
                <c:pt idx="98">
                  <c:v>8.0359999999999996</c:v>
                </c:pt>
                <c:pt idx="99">
                  <c:v>7.5380000000000003</c:v>
                </c:pt>
                <c:pt idx="100">
                  <c:v>9.4890000000000008</c:v>
                </c:pt>
                <c:pt idx="101">
                  <c:v>8.0449999999999999</c:v>
                </c:pt>
                <c:pt idx="102">
                  <c:v>7.36</c:v>
                </c:pt>
                <c:pt idx="103">
                  <c:v>11.994</c:v>
                </c:pt>
                <c:pt idx="104">
                  <c:v>6.9640000000000004</c:v>
                </c:pt>
                <c:pt idx="105">
                  <c:v>6.22</c:v>
                </c:pt>
                <c:pt idx="106">
                  <c:v>10.065</c:v>
                </c:pt>
                <c:pt idx="107">
                  <c:v>8.6430000000000007</c:v>
                </c:pt>
                <c:pt idx="108">
                  <c:v>8.1329999999999991</c:v>
                </c:pt>
                <c:pt idx="109">
                  <c:v>9.0470000000000006</c:v>
                </c:pt>
                <c:pt idx="110">
                  <c:v>7.758</c:v>
                </c:pt>
                <c:pt idx="111">
                  <c:v>8.7089999999999996</c:v>
                </c:pt>
                <c:pt idx="112">
                  <c:v>7.306</c:v>
                </c:pt>
                <c:pt idx="113">
                  <c:v>8.32</c:v>
                </c:pt>
                <c:pt idx="114">
                  <c:v>9.1509999999999998</c:v>
                </c:pt>
                <c:pt idx="115">
                  <c:v>8.7110000000000003</c:v>
                </c:pt>
                <c:pt idx="116">
                  <c:v>8.5980000000000008</c:v>
                </c:pt>
                <c:pt idx="117">
                  <c:v>9.7479999999999993</c:v>
                </c:pt>
                <c:pt idx="118">
                  <c:v>9.5609999999999999</c:v>
                </c:pt>
                <c:pt idx="119">
                  <c:v>6.4189999999999996</c:v>
                </c:pt>
                <c:pt idx="120">
                  <c:v>7.234</c:v>
                </c:pt>
                <c:pt idx="121">
                  <c:v>9.3580000000000005</c:v>
                </c:pt>
                <c:pt idx="122">
                  <c:v>9.4570000000000007</c:v>
                </c:pt>
                <c:pt idx="123">
                  <c:v>8.65</c:v>
                </c:pt>
                <c:pt idx="124">
                  <c:v>10.087</c:v>
                </c:pt>
                <c:pt idx="125">
                  <c:v>11.154999999999999</c:v>
                </c:pt>
                <c:pt idx="126">
                  <c:v>7.4880000000000004</c:v>
                </c:pt>
                <c:pt idx="127">
                  <c:v>8.0340000000000007</c:v>
                </c:pt>
                <c:pt idx="128">
                  <c:v>10.583</c:v>
                </c:pt>
                <c:pt idx="129">
                  <c:v>7.6959999999999997</c:v>
                </c:pt>
                <c:pt idx="130">
                  <c:v>9.3030000000000008</c:v>
                </c:pt>
                <c:pt idx="131">
                  <c:v>9.4329999999999998</c:v>
                </c:pt>
                <c:pt idx="132">
                  <c:v>8.1609999999999996</c:v>
                </c:pt>
                <c:pt idx="133">
                  <c:v>8.5920000000000005</c:v>
                </c:pt>
                <c:pt idx="134">
                  <c:v>7.9</c:v>
                </c:pt>
                <c:pt idx="135">
                  <c:v>6.4589999999999996</c:v>
                </c:pt>
                <c:pt idx="136">
                  <c:v>7.3869999999999996</c:v>
                </c:pt>
                <c:pt idx="137">
                  <c:v>7.5910000000000002</c:v>
                </c:pt>
                <c:pt idx="138">
                  <c:v>7.8319999999999999</c:v>
                </c:pt>
                <c:pt idx="139">
                  <c:v>8.1829999999999998</c:v>
                </c:pt>
                <c:pt idx="140">
                  <c:v>8.73</c:v>
                </c:pt>
                <c:pt idx="141">
                  <c:v>8.4930000000000003</c:v>
                </c:pt>
                <c:pt idx="142">
                  <c:v>8.1150000000000002</c:v>
                </c:pt>
                <c:pt idx="143">
                  <c:v>9.6219999999999999</c:v>
                </c:pt>
                <c:pt idx="144">
                  <c:v>7.5949999999999998</c:v>
                </c:pt>
                <c:pt idx="145">
                  <c:v>7.9390000000000001</c:v>
                </c:pt>
                <c:pt idx="146">
                  <c:v>9.8719999999999999</c:v>
                </c:pt>
                <c:pt idx="147">
                  <c:v>8.3390000000000004</c:v>
                </c:pt>
                <c:pt idx="148">
                  <c:v>7.8730000000000002</c:v>
                </c:pt>
                <c:pt idx="149">
                  <c:v>7.3780000000000001</c:v>
                </c:pt>
                <c:pt idx="150">
                  <c:v>9.2520000000000007</c:v>
                </c:pt>
                <c:pt idx="151">
                  <c:v>8.4600000000000009</c:v>
                </c:pt>
                <c:pt idx="152">
                  <c:v>6.9930000000000003</c:v>
                </c:pt>
                <c:pt idx="153">
                  <c:v>7.5890000000000004</c:v>
                </c:pt>
                <c:pt idx="154">
                  <c:v>7.3280000000000003</c:v>
                </c:pt>
                <c:pt idx="155">
                  <c:v>7.5860000000000003</c:v>
                </c:pt>
                <c:pt idx="156">
                  <c:v>8.0259999999999998</c:v>
                </c:pt>
                <c:pt idx="157">
                  <c:v>9.2460000000000004</c:v>
                </c:pt>
                <c:pt idx="158">
                  <c:v>8.3450000000000006</c:v>
                </c:pt>
                <c:pt idx="159">
                  <c:v>8.827</c:v>
                </c:pt>
                <c:pt idx="160">
                  <c:v>10.161</c:v>
                </c:pt>
                <c:pt idx="161">
                  <c:v>8.593</c:v>
                </c:pt>
                <c:pt idx="162">
                  <c:v>8.452</c:v>
                </c:pt>
                <c:pt idx="163">
                  <c:v>8.3369999999999997</c:v>
                </c:pt>
                <c:pt idx="164">
                  <c:v>7.2039999999999997</c:v>
                </c:pt>
                <c:pt idx="165">
                  <c:v>8.4559999999999995</c:v>
                </c:pt>
                <c:pt idx="166">
                  <c:v>8.7469999999999999</c:v>
                </c:pt>
                <c:pt idx="167">
                  <c:v>8.7690000000000001</c:v>
                </c:pt>
                <c:pt idx="168">
                  <c:v>8.2650000000000006</c:v>
                </c:pt>
                <c:pt idx="169">
                  <c:v>7.7439999999999998</c:v>
                </c:pt>
                <c:pt idx="170">
                  <c:v>7.3049999999999997</c:v>
                </c:pt>
                <c:pt idx="171">
                  <c:v>7.69</c:v>
                </c:pt>
                <c:pt idx="172">
                  <c:v>7.556</c:v>
                </c:pt>
                <c:pt idx="173">
                  <c:v>8.7360000000000007</c:v>
                </c:pt>
                <c:pt idx="174">
                  <c:v>7.9610000000000003</c:v>
                </c:pt>
                <c:pt idx="175">
                  <c:v>8.7910000000000004</c:v>
                </c:pt>
                <c:pt idx="176">
                  <c:v>8.8889999999999993</c:v>
                </c:pt>
                <c:pt idx="177">
                  <c:v>10.65</c:v>
                </c:pt>
                <c:pt idx="178">
                  <c:v>8.5459999999999994</c:v>
                </c:pt>
                <c:pt idx="179">
                  <c:v>7.4139999999999997</c:v>
                </c:pt>
                <c:pt idx="180">
                  <c:v>7.83</c:v>
                </c:pt>
                <c:pt idx="181">
                  <c:v>10.147</c:v>
                </c:pt>
                <c:pt idx="182">
                  <c:v>8.7420000000000009</c:v>
                </c:pt>
                <c:pt idx="183">
                  <c:v>8.6639999999999997</c:v>
                </c:pt>
                <c:pt idx="184">
                  <c:v>9.7910000000000004</c:v>
                </c:pt>
                <c:pt idx="185">
                  <c:v>9.7080000000000002</c:v>
                </c:pt>
                <c:pt idx="186">
                  <c:v>8.6069999999999993</c:v>
                </c:pt>
                <c:pt idx="187">
                  <c:v>7.968</c:v>
                </c:pt>
                <c:pt idx="188">
                  <c:v>8.58</c:v>
                </c:pt>
                <c:pt idx="189">
                  <c:v>8.1319999999999997</c:v>
                </c:pt>
                <c:pt idx="190">
                  <c:v>9.19</c:v>
                </c:pt>
                <c:pt idx="191">
                  <c:v>9.8030000000000008</c:v>
                </c:pt>
                <c:pt idx="192">
                  <c:v>7.5259999999999998</c:v>
                </c:pt>
                <c:pt idx="193">
                  <c:v>10.794</c:v>
                </c:pt>
                <c:pt idx="194">
                  <c:v>9.5350000000000001</c:v>
                </c:pt>
                <c:pt idx="195">
                  <c:v>8.4659999999999993</c:v>
                </c:pt>
                <c:pt idx="196">
                  <c:v>7.774</c:v>
                </c:pt>
                <c:pt idx="197">
                  <c:v>7.9640000000000004</c:v>
                </c:pt>
                <c:pt idx="198">
                  <c:v>8.1029999999999998</c:v>
                </c:pt>
                <c:pt idx="199">
                  <c:v>9.202</c:v>
                </c:pt>
                <c:pt idx="200">
                  <c:v>8.4849999999999994</c:v>
                </c:pt>
                <c:pt idx="201">
                  <c:v>8.4429999999999996</c:v>
                </c:pt>
                <c:pt idx="202">
                  <c:v>7.7290000000000001</c:v>
                </c:pt>
                <c:pt idx="203">
                  <c:v>8.8409999999999993</c:v>
                </c:pt>
                <c:pt idx="204">
                  <c:v>9.7420000000000009</c:v>
                </c:pt>
                <c:pt idx="205">
                  <c:v>8.3379999999999992</c:v>
                </c:pt>
                <c:pt idx="206">
                  <c:v>8.2729999999999997</c:v>
                </c:pt>
                <c:pt idx="207">
                  <c:v>8.25</c:v>
                </c:pt>
                <c:pt idx="208">
                  <c:v>8.2949999999999999</c:v>
                </c:pt>
                <c:pt idx="209">
                  <c:v>7.5119999999999996</c:v>
                </c:pt>
                <c:pt idx="210">
                  <c:v>8.0530000000000008</c:v>
                </c:pt>
                <c:pt idx="211">
                  <c:v>6.84</c:v>
                </c:pt>
                <c:pt idx="212">
                  <c:v>10.332000000000001</c:v>
                </c:pt>
                <c:pt idx="213">
                  <c:v>8.73</c:v>
                </c:pt>
                <c:pt idx="214">
                  <c:v>9.359</c:v>
                </c:pt>
                <c:pt idx="215">
                  <c:v>7.1559999999999997</c:v>
                </c:pt>
                <c:pt idx="216">
                  <c:v>9.5239999999999991</c:v>
                </c:pt>
                <c:pt idx="217">
                  <c:v>9.0649999999999995</c:v>
                </c:pt>
                <c:pt idx="218">
                  <c:v>7.2729999999999997</c:v>
                </c:pt>
                <c:pt idx="219">
                  <c:v>8.0500000000000007</c:v>
                </c:pt>
                <c:pt idx="220">
                  <c:v>8.5980000000000008</c:v>
                </c:pt>
                <c:pt idx="221">
                  <c:v>8.5039999999999996</c:v>
                </c:pt>
                <c:pt idx="222">
                  <c:v>9.1050000000000004</c:v>
                </c:pt>
                <c:pt idx="223">
                  <c:v>6.6619999999999999</c:v>
                </c:pt>
                <c:pt idx="224">
                  <c:v>7.476</c:v>
                </c:pt>
                <c:pt idx="225">
                  <c:v>10.372999999999999</c:v>
                </c:pt>
                <c:pt idx="226">
                  <c:v>7.5540000000000003</c:v>
                </c:pt>
                <c:pt idx="227">
                  <c:v>9.5909999999999993</c:v>
                </c:pt>
                <c:pt idx="228">
                  <c:v>8.6419999999999995</c:v>
                </c:pt>
                <c:pt idx="229">
                  <c:v>9.9659999999999993</c:v>
                </c:pt>
                <c:pt idx="230">
                  <c:v>9.8130000000000006</c:v>
                </c:pt>
                <c:pt idx="231">
                  <c:v>7.734</c:v>
                </c:pt>
                <c:pt idx="232">
                  <c:v>8.0250000000000004</c:v>
                </c:pt>
                <c:pt idx="233">
                  <c:v>8.0619999999999994</c:v>
                </c:pt>
                <c:pt idx="234">
                  <c:v>8.9369999999999994</c:v>
                </c:pt>
                <c:pt idx="235">
                  <c:v>11.097</c:v>
                </c:pt>
                <c:pt idx="236">
                  <c:v>7.8970000000000002</c:v>
                </c:pt>
                <c:pt idx="237">
                  <c:v>7.3339999999999996</c:v>
                </c:pt>
                <c:pt idx="238">
                  <c:v>9.81</c:v>
                </c:pt>
                <c:pt idx="239">
                  <c:v>8.6310000000000002</c:v>
                </c:pt>
                <c:pt idx="240">
                  <c:v>7.7380000000000004</c:v>
                </c:pt>
                <c:pt idx="241">
                  <c:v>9.6189999999999998</c:v>
                </c:pt>
                <c:pt idx="242">
                  <c:v>7.9459999999999997</c:v>
                </c:pt>
                <c:pt idx="243">
                  <c:v>8.0389999999999997</c:v>
                </c:pt>
                <c:pt idx="244">
                  <c:v>8.4169999999999998</c:v>
                </c:pt>
                <c:pt idx="245">
                  <c:v>7.2</c:v>
                </c:pt>
                <c:pt idx="246">
                  <c:v>7.8070000000000004</c:v>
                </c:pt>
                <c:pt idx="247">
                  <c:v>9.4529999999999994</c:v>
                </c:pt>
                <c:pt idx="248">
                  <c:v>9.5760000000000005</c:v>
                </c:pt>
                <c:pt idx="249">
                  <c:v>9.2550000000000008</c:v>
                </c:pt>
                <c:pt idx="250">
                  <c:v>8.1449999999999996</c:v>
                </c:pt>
                <c:pt idx="251">
                  <c:v>9.1940000000000008</c:v>
                </c:pt>
                <c:pt idx="252">
                  <c:v>7.492</c:v>
                </c:pt>
                <c:pt idx="253">
                  <c:v>7.6890000000000001</c:v>
                </c:pt>
                <c:pt idx="254">
                  <c:v>8.07</c:v>
                </c:pt>
                <c:pt idx="255">
                  <c:v>8.9009999999999998</c:v>
                </c:pt>
                <c:pt idx="256">
                  <c:v>9.4640000000000004</c:v>
                </c:pt>
                <c:pt idx="257">
                  <c:v>9.4320000000000004</c:v>
                </c:pt>
                <c:pt idx="258">
                  <c:v>8.6890000000000001</c:v>
                </c:pt>
                <c:pt idx="259">
                  <c:v>9.1539999999999999</c:v>
                </c:pt>
                <c:pt idx="260">
                  <c:v>8.2929999999999993</c:v>
                </c:pt>
                <c:pt idx="261">
                  <c:v>8.4060000000000006</c:v>
                </c:pt>
                <c:pt idx="262">
                  <c:v>8.5939999999999994</c:v>
                </c:pt>
                <c:pt idx="263">
                  <c:v>8.7490000000000006</c:v>
                </c:pt>
                <c:pt idx="264">
                  <c:v>8.2149999999999999</c:v>
                </c:pt>
                <c:pt idx="265">
                  <c:v>8.1110000000000007</c:v>
                </c:pt>
                <c:pt idx="266">
                  <c:v>8.2140000000000004</c:v>
                </c:pt>
                <c:pt idx="267">
                  <c:v>9.7370000000000001</c:v>
                </c:pt>
                <c:pt idx="268">
                  <c:v>8.8610000000000007</c:v>
                </c:pt>
                <c:pt idx="269">
                  <c:v>8.3510000000000009</c:v>
                </c:pt>
                <c:pt idx="270">
                  <c:v>8.2759999999999998</c:v>
                </c:pt>
                <c:pt idx="271">
                  <c:v>10.586</c:v>
                </c:pt>
                <c:pt idx="272">
                  <c:v>8.4670000000000005</c:v>
                </c:pt>
                <c:pt idx="273">
                  <c:v>8.7789999999999999</c:v>
                </c:pt>
                <c:pt idx="274">
                  <c:v>8.5220000000000002</c:v>
                </c:pt>
                <c:pt idx="275">
                  <c:v>8.0619999999999994</c:v>
                </c:pt>
                <c:pt idx="276">
                  <c:v>6.7670000000000003</c:v>
                </c:pt>
                <c:pt idx="277">
                  <c:v>10.06</c:v>
                </c:pt>
                <c:pt idx="278">
                  <c:v>7.7169999999999996</c:v>
                </c:pt>
                <c:pt idx="279">
                  <c:v>8.5169999999999995</c:v>
                </c:pt>
                <c:pt idx="280">
                  <c:v>8.7710000000000008</c:v>
                </c:pt>
                <c:pt idx="281">
                  <c:v>7.7130000000000001</c:v>
                </c:pt>
                <c:pt idx="282">
                  <c:v>9.766</c:v>
                </c:pt>
                <c:pt idx="283">
                  <c:v>9.3699999999999992</c:v>
                </c:pt>
                <c:pt idx="284">
                  <c:v>10.775</c:v>
                </c:pt>
                <c:pt idx="285">
                  <c:v>9.2620000000000005</c:v>
                </c:pt>
                <c:pt idx="286">
                  <c:v>9.2650000000000006</c:v>
                </c:pt>
                <c:pt idx="287">
                  <c:v>7.5890000000000004</c:v>
                </c:pt>
                <c:pt idx="288">
                  <c:v>10.504</c:v>
                </c:pt>
                <c:pt idx="289">
                  <c:v>10.503</c:v>
                </c:pt>
                <c:pt idx="290">
                  <c:v>9.2210000000000001</c:v>
                </c:pt>
                <c:pt idx="291">
                  <c:v>7.87</c:v>
                </c:pt>
                <c:pt idx="292">
                  <c:v>9.6340000000000003</c:v>
                </c:pt>
                <c:pt idx="293">
                  <c:v>10.381</c:v>
                </c:pt>
                <c:pt idx="294">
                  <c:v>9.6890000000000001</c:v>
                </c:pt>
                <c:pt idx="295">
                  <c:v>8.2550000000000008</c:v>
                </c:pt>
                <c:pt idx="296">
                  <c:v>8.9390000000000001</c:v>
                </c:pt>
                <c:pt idx="297">
                  <c:v>9.391</c:v>
                </c:pt>
                <c:pt idx="298">
                  <c:v>8.82</c:v>
                </c:pt>
                <c:pt idx="299">
                  <c:v>7.0880000000000001</c:v>
                </c:pt>
                <c:pt idx="300">
                  <c:v>8.0530000000000008</c:v>
                </c:pt>
                <c:pt idx="301">
                  <c:v>7.8310000000000004</c:v>
                </c:pt>
                <c:pt idx="302">
                  <c:v>11.169</c:v>
                </c:pt>
                <c:pt idx="303">
                  <c:v>8.5950000000000006</c:v>
                </c:pt>
                <c:pt idx="304">
                  <c:v>8.1029999999999998</c:v>
                </c:pt>
                <c:pt idx="305">
                  <c:v>6.423</c:v>
                </c:pt>
                <c:pt idx="306">
                  <c:v>8.7010000000000005</c:v>
                </c:pt>
                <c:pt idx="307">
                  <c:v>8.2390000000000008</c:v>
                </c:pt>
                <c:pt idx="308">
                  <c:v>7.7930000000000001</c:v>
                </c:pt>
                <c:pt idx="309">
                  <c:v>9.15</c:v>
                </c:pt>
                <c:pt idx="310">
                  <c:v>9.7690000000000001</c:v>
                </c:pt>
                <c:pt idx="311">
                  <c:v>9.9369999999999994</c:v>
                </c:pt>
                <c:pt idx="312">
                  <c:v>8.7409999999999997</c:v>
                </c:pt>
                <c:pt idx="313">
                  <c:v>8.2409999999999997</c:v>
                </c:pt>
                <c:pt idx="314">
                  <c:v>9.1440000000000001</c:v>
                </c:pt>
                <c:pt idx="315">
                  <c:v>9.8089999999999993</c:v>
                </c:pt>
                <c:pt idx="316">
                  <c:v>7.2519999999999998</c:v>
                </c:pt>
                <c:pt idx="317">
                  <c:v>9.1140000000000008</c:v>
                </c:pt>
                <c:pt idx="318">
                  <c:v>9.27</c:v>
                </c:pt>
                <c:pt idx="319">
                  <c:v>11.657</c:v>
                </c:pt>
                <c:pt idx="320">
                  <c:v>8.07</c:v>
                </c:pt>
                <c:pt idx="321">
                  <c:v>8.7759999999999998</c:v>
                </c:pt>
                <c:pt idx="322">
                  <c:v>7.45</c:v>
                </c:pt>
                <c:pt idx="323">
                  <c:v>7.992</c:v>
                </c:pt>
                <c:pt idx="324">
                  <c:v>9.4879999999999995</c:v>
                </c:pt>
                <c:pt idx="325">
                  <c:v>7.6120000000000001</c:v>
                </c:pt>
                <c:pt idx="326">
                  <c:v>9.4860000000000007</c:v>
                </c:pt>
                <c:pt idx="327">
                  <c:v>8.4450000000000003</c:v>
                </c:pt>
                <c:pt idx="328">
                  <c:v>7.9660000000000002</c:v>
                </c:pt>
                <c:pt idx="329">
                  <c:v>8.4450000000000003</c:v>
                </c:pt>
                <c:pt idx="330">
                  <c:v>8.3339999999999996</c:v>
                </c:pt>
                <c:pt idx="331">
                  <c:v>8.3450000000000006</c:v>
                </c:pt>
                <c:pt idx="332">
                  <c:v>8.6709999999999994</c:v>
                </c:pt>
                <c:pt idx="333">
                  <c:v>7.2140000000000004</c:v>
                </c:pt>
                <c:pt idx="334">
                  <c:v>10.032999999999999</c:v>
                </c:pt>
                <c:pt idx="335">
                  <c:v>8.2639999999999993</c:v>
                </c:pt>
                <c:pt idx="336">
                  <c:v>9.4390000000000001</c:v>
                </c:pt>
                <c:pt idx="337">
                  <c:v>9.0009999999999994</c:v>
                </c:pt>
                <c:pt idx="338">
                  <c:v>9.8670000000000009</c:v>
                </c:pt>
                <c:pt idx="339">
                  <c:v>8.5510000000000002</c:v>
                </c:pt>
                <c:pt idx="340">
                  <c:v>9.1319999999999997</c:v>
                </c:pt>
                <c:pt idx="341">
                  <c:v>8.9860000000000007</c:v>
                </c:pt>
                <c:pt idx="342">
                  <c:v>10.007</c:v>
                </c:pt>
                <c:pt idx="343">
                  <c:v>7.5090000000000003</c:v>
                </c:pt>
                <c:pt idx="344">
                  <c:v>9.4179999999999993</c:v>
                </c:pt>
                <c:pt idx="345">
                  <c:v>8.2430000000000003</c:v>
                </c:pt>
                <c:pt idx="346">
                  <c:v>7.7930000000000001</c:v>
                </c:pt>
                <c:pt idx="347">
                  <c:v>9.4559999999999995</c:v>
                </c:pt>
                <c:pt idx="348">
                  <c:v>8.9450000000000003</c:v>
                </c:pt>
                <c:pt idx="349">
                  <c:v>8.0679999999999996</c:v>
                </c:pt>
                <c:pt idx="350">
                  <c:v>7.6790000000000003</c:v>
                </c:pt>
                <c:pt idx="351">
                  <c:v>7.84</c:v>
                </c:pt>
                <c:pt idx="352">
                  <c:v>10.278</c:v>
                </c:pt>
                <c:pt idx="353">
                  <c:v>9.5980000000000008</c:v>
                </c:pt>
                <c:pt idx="354">
                  <c:v>8.7390000000000008</c:v>
                </c:pt>
                <c:pt idx="355">
                  <c:v>7.3310000000000004</c:v>
                </c:pt>
                <c:pt idx="356">
                  <c:v>7.4930000000000003</c:v>
                </c:pt>
                <c:pt idx="357">
                  <c:v>9.0329999999999995</c:v>
                </c:pt>
                <c:pt idx="358">
                  <c:v>8.1910000000000007</c:v>
                </c:pt>
                <c:pt idx="359">
                  <c:v>8.6039999999999992</c:v>
                </c:pt>
                <c:pt idx="360">
                  <c:v>7.4240000000000004</c:v>
                </c:pt>
                <c:pt idx="361">
                  <c:v>9.7379999999999995</c:v>
                </c:pt>
                <c:pt idx="362">
                  <c:v>7.9690000000000003</c:v>
                </c:pt>
                <c:pt idx="363">
                  <c:v>7.4660000000000002</c:v>
                </c:pt>
                <c:pt idx="364">
                  <c:v>7.468</c:v>
                </c:pt>
                <c:pt idx="365">
                  <c:v>7.9160000000000004</c:v>
                </c:pt>
                <c:pt idx="366">
                  <c:v>8.2929999999999993</c:v>
                </c:pt>
                <c:pt idx="367">
                  <c:v>7.4939999999999998</c:v>
                </c:pt>
                <c:pt idx="368">
                  <c:v>8.6910000000000007</c:v>
                </c:pt>
                <c:pt idx="369">
                  <c:v>8.6210000000000004</c:v>
                </c:pt>
                <c:pt idx="370">
                  <c:v>9.0009999999999994</c:v>
                </c:pt>
                <c:pt idx="371">
                  <c:v>9.0739999999999998</c:v>
                </c:pt>
                <c:pt idx="372">
                  <c:v>11.461</c:v>
                </c:pt>
                <c:pt idx="373">
                  <c:v>8.26</c:v>
                </c:pt>
                <c:pt idx="374">
                  <c:v>6.7809999999999997</c:v>
                </c:pt>
                <c:pt idx="375">
                  <c:v>9.173</c:v>
                </c:pt>
                <c:pt idx="376">
                  <c:v>9.4179999999999993</c:v>
                </c:pt>
                <c:pt idx="377">
                  <c:v>8.9350000000000005</c:v>
                </c:pt>
                <c:pt idx="378">
                  <c:v>9.3840000000000003</c:v>
                </c:pt>
                <c:pt idx="379">
                  <c:v>8.2870000000000008</c:v>
                </c:pt>
                <c:pt idx="380">
                  <c:v>9.6750000000000007</c:v>
                </c:pt>
                <c:pt idx="381">
                  <c:v>10.204000000000001</c:v>
                </c:pt>
                <c:pt idx="382">
                  <c:v>8.3780000000000001</c:v>
                </c:pt>
                <c:pt idx="383">
                  <c:v>10.603999999999999</c:v>
                </c:pt>
                <c:pt idx="384">
                  <c:v>9.3550000000000004</c:v>
                </c:pt>
                <c:pt idx="385">
                  <c:v>8.1649999999999991</c:v>
                </c:pt>
                <c:pt idx="386">
                  <c:v>7.9020000000000001</c:v>
                </c:pt>
                <c:pt idx="387">
                  <c:v>7.3</c:v>
                </c:pt>
                <c:pt idx="388">
                  <c:v>7.5469999999999997</c:v>
                </c:pt>
                <c:pt idx="389">
                  <c:v>8.952</c:v>
                </c:pt>
                <c:pt idx="390">
                  <c:v>7.827</c:v>
                </c:pt>
                <c:pt idx="391">
                  <c:v>9.5749999999999993</c:v>
                </c:pt>
                <c:pt idx="392">
                  <c:v>8.6059999999999999</c:v>
                </c:pt>
                <c:pt idx="393">
                  <c:v>8.3149999999999995</c:v>
                </c:pt>
                <c:pt idx="394">
                  <c:v>8.0519999999999996</c:v>
                </c:pt>
                <c:pt idx="395">
                  <c:v>8.8279999999999994</c:v>
                </c:pt>
                <c:pt idx="396">
                  <c:v>8.8179999999999996</c:v>
                </c:pt>
                <c:pt idx="397">
                  <c:v>9.5180000000000007</c:v>
                </c:pt>
                <c:pt idx="398">
                  <c:v>8.5069999999999997</c:v>
                </c:pt>
                <c:pt idx="399">
                  <c:v>8.734</c:v>
                </c:pt>
                <c:pt idx="400">
                  <c:v>8.7810000000000006</c:v>
                </c:pt>
                <c:pt idx="401">
                  <c:v>9.9190000000000005</c:v>
                </c:pt>
                <c:pt idx="402">
                  <c:v>9.4269999999999996</c:v>
                </c:pt>
                <c:pt idx="403">
                  <c:v>9.6340000000000003</c:v>
                </c:pt>
                <c:pt idx="404">
                  <c:v>9.6020000000000003</c:v>
                </c:pt>
                <c:pt idx="405">
                  <c:v>10.084</c:v>
                </c:pt>
                <c:pt idx="406">
                  <c:v>10.994</c:v>
                </c:pt>
                <c:pt idx="407">
                  <c:v>8.1859999999999999</c:v>
                </c:pt>
                <c:pt idx="408">
                  <c:v>8.0329999999999995</c:v>
                </c:pt>
                <c:pt idx="409">
                  <c:v>8.5449999999999999</c:v>
                </c:pt>
                <c:pt idx="410">
                  <c:v>8.7910000000000004</c:v>
                </c:pt>
                <c:pt idx="411">
                  <c:v>9.0150000000000006</c:v>
                </c:pt>
                <c:pt idx="412">
                  <c:v>9.1219999999999999</c:v>
                </c:pt>
                <c:pt idx="413">
                  <c:v>7.7919999999999998</c:v>
                </c:pt>
                <c:pt idx="414">
                  <c:v>8.6790000000000003</c:v>
                </c:pt>
                <c:pt idx="415">
                  <c:v>8.3089999999999993</c:v>
                </c:pt>
                <c:pt idx="416">
                  <c:v>7.3840000000000003</c:v>
                </c:pt>
                <c:pt idx="417">
                  <c:v>7.6369999999999996</c:v>
                </c:pt>
                <c:pt idx="418">
                  <c:v>8.3829999999999991</c:v>
                </c:pt>
                <c:pt idx="419">
                  <c:v>8.7230000000000008</c:v>
                </c:pt>
                <c:pt idx="420">
                  <c:v>8.8729999999999993</c:v>
                </c:pt>
                <c:pt idx="421">
                  <c:v>9.0619999999999994</c:v>
                </c:pt>
                <c:pt idx="422">
                  <c:v>8.5169999999999995</c:v>
                </c:pt>
                <c:pt idx="423">
                  <c:v>8.9160000000000004</c:v>
                </c:pt>
                <c:pt idx="424">
                  <c:v>8.1389999999999993</c:v>
                </c:pt>
                <c:pt idx="425">
                  <c:v>7.6520000000000001</c:v>
                </c:pt>
                <c:pt idx="426">
                  <c:v>7.452</c:v>
                </c:pt>
                <c:pt idx="427">
                  <c:v>8.65</c:v>
                </c:pt>
                <c:pt idx="428">
                  <c:v>9.1280000000000001</c:v>
                </c:pt>
                <c:pt idx="429">
                  <c:v>7.016</c:v>
                </c:pt>
                <c:pt idx="430">
                  <c:v>8.782</c:v>
                </c:pt>
                <c:pt idx="431">
                  <c:v>8.3800000000000008</c:v>
                </c:pt>
                <c:pt idx="432">
                  <c:v>8.4260000000000002</c:v>
                </c:pt>
                <c:pt idx="433">
                  <c:v>8.4280000000000008</c:v>
                </c:pt>
                <c:pt idx="434">
                  <c:v>8.3529999999999998</c:v>
                </c:pt>
                <c:pt idx="435">
                  <c:v>7.5970000000000004</c:v>
                </c:pt>
                <c:pt idx="436">
                  <c:v>7.7350000000000003</c:v>
                </c:pt>
                <c:pt idx="437">
                  <c:v>8.5150000000000006</c:v>
                </c:pt>
                <c:pt idx="438">
                  <c:v>11.215999999999999</c:v>
                </c:pt>
                <c:pt idx="439">
                  <c:v>7.8440000000000003</c:v>
                </c:pt>
                <c:pt idx="440">
                  <c:v>9.3719999999999999</c:v>
                </c:pt>
                <c:pt idx="441">
                  <c:v>7.9240000000000004</c:v>
                </c:pt>
                <c:pt idx="442">
                  <c:v>9.4949999999999992</c:v>
                </c:pt>
                <c:pt idx="443">
                  <c:v>8.0350000000000001</c:v>
                </c:pt>
                <c:pt idx="444">
                  <c:v>8.9969999999999999</c:v>
                </c:pt>
                <c:pt idx="445">
                  <c:v>10.061</c:v>
                </c:pt>
                <c:pt idx="446">
                  <c:v>8.9</c:v>
                </c:pt>
                <c:pt idx="447">
                  <c:v>9.3550000000000004</c:v>
                </c:pt>
                <c:pt idx="448">
                  <c:v>8.1869999999999994</c:v>
                </c:pt>
                <c:pt idx="449">
                  <c:v>8.1750000000000007</c:v>
                </c:pt>
                <c:pt idx="450">
                  <c:v>7.9580000000000002</c:v>
                </c:pt>
                <c:pt idx="451">
                  <c:v>7.8959999999999999</c:v>
                </c:pt>
                <c:pt idx="452">
                  <c:v>8.6509999999999998</c:v>
                </c:pt>
                <c:pt idx="453">
                  <c:v>9.2230000000000008</c:v>
                </c:pt>
                <c:pt idx="454">
                  <c:v>10.022</c:v>
                </c:pt>
                <c:pt idx="455">
                  <c:v>9.8130000000000006</c:v>
                </c:pt>
                <c:pt idx="456">
                  <c:v>9.5</c:v>
                </c:pt>
                <c:pt idx="457">
                  <c:v>9.5579999999999998</c:v>
                </c:pt>
                <c:pt idx="458">
                  <c:v>9.0190000000000001</c:v>
                </c:pt>
                <c:pt idx="459">
                  <c:v>8.6560000000000006</c:v>
                </c:pt>
                <c:pt idx="460">
                  <c:v>9.5370000000000008</c:v>
                </c:pt>
                <c:pt idx="461">
                  <c:v>9.5380000000000003</c:v>
                </c:pt>
                <c:pt idx="462">
                  <c:v>8.9</c:v>
                </c:pt>
                <c:pt idx="463">
                  <c:v>8.27</c:v>
                </c:pt>
                <c:pt idx="464">
                  <c:v>8.23</c:v>
                </c:pt>
                <c:pt idx="465">
                  <c:v>9.6780000000000008</c:v>
                </c:pt>
                <c:pt idx="466">
                  <c:v>8.8970000000000002</c:v>
                </c:pt>
                <c:pt idx="467">
                  <c:v>11.053000000000001</c:v>
                </c:pt>
                <c:pt idx="468">
                  <c:v>9.7789999999999999</c:v>
                </c:pt>
                <c:pt idx="469">
                  <c:v>9.8460000000000001</c:v>
                </c:pt>
                <c:pt idx="470">
                  <c:v>10.590999999999999</c:v>
                </c:pt>
                <c:pt idx="471">
                  <c:v>10.122</c:v>
                </c:pt>
                <c:pt idx="472">
                  <c:v>8.3699999999999992</c:v>
                </c:pt>
                <c:pt idx="473">
                  <c:v>8.2409999999999997</c:v>
                </c:pt>
                <c:pt idx="474">
                  <c:v>8.1189999999999998</c:v>
                </c:pt>
                <c:pt idx="475">
                  <c:v>7.9059999999999997</c:v>
                </c:pt>
                <c:pt idx="476">
                  <c:v>8.4870000000000001</c:v>
                </c:pt>
                <c:pt idx="477">
                  <c:v>7.6550000000000002</c:v>
                </c:pt>
                <c:pt idx="478">
                  <c:v>8.1839999999999993</c:v>
                </c:pt>
                <c:pt idx="479">
                  <c:v>8.0619999999999994</c:v>
                </c:pt>
                <c:pt idx="480">
                  <c:v>9.6790000000000003</c:v>
                </c:pt>
                <c:pt idx="481">
                  <c:v>8.6</c:v>
                </c:pt>
                <c:pt idx="482">
                  <c:v>7.952</c:v>
                </c:pt>
                <c:pt idx="483">
                  <c:v>9.1549999999999994</c:v>
                </c:pt>
                <c:pt idx="484">
                  <c:v>9.4920000000000009</c:v>
                </c:pt>
                <c:pt idx="485">
                  <c:v>8.7050000000000001</c:v>
                </c:pt>
                <c:pt idx="486">
                  <c:v>7.79</c:v>
                </c:pt>
                <c:pt idx="487">
                  <c:v>7.4859999999999998</c:v>
                </c:pt>
                <c:pt idx="488">
                  <c:v>8.4499999999999993</c:v>
                </c:pt>
                <c:pt idx="489">
                  <c:v>8.8559999999999999</c:v>
                </c:pt>
                <c:pt idx="490">
                  <c:v>7.2480000000000002</c:v>
                </c:pt>
                <c:pt idx="491">
                  <c:v>7.7539999999999996</c:v>
                </c:pt>
                <c:pt idx="492">
                  <c:v>7.7149999999999999</c:v>
                </c:pt>
                <c:pt idx="493">
                  <c:v>10.939</c:v>
                </c:pt>
                <c:pt idx="494">
                  <c:v>9.734</c:v>
                </c:pt>
                <c:pt idx="495">
                  <c:v>9.8469999999999995</c:v>
                </c:pt>
                <c:pt idx="496">
                  <c:v>8.49</c:v>
                </c:pt>
                <c:pt idx="497">
                  <c:v>8.8209999999999997</c:v>
                </c:pt>
                <c:pt idx="498">
                  <c:v>7.5270000000000001</c:v>
                </c:pt>
                <c:pt idx="499">
                  <c:v>7.9790000000000001</c:v>
                </c:pt>
                <c:pt idx="500">
                  <c:v>8.4489999999999998</c:v>
                </c:pt>
                <c:pt idx="501">
                  <c:v>7.84</c:v>
                </c:pt>
                <c:pt idx="502">
                  <c:v>9.7780000000000005</c:v>
                </c:pt>
                <c:pt idx="503">
                  <c:v>8.4540000000000006</c:v>
                </c:pt>
                <c:pt idx="504">
                  <c:v>8.766</c:v>
                </c:pt>
                <c:pt idx="505">
                  <c:v>8.4030000000000005</c:v>
                </c:pt>
                <c:pt idx="506">
                  <c:v>9.9019999999999992</c:v>
                </c:pt>
                <c:pt idx="507">
                  <c:v>9.5719999999999992</c:v>
                </c:pt>
                <c:pt idx="508">
                  <c:v>8.1910000000000007</c:v>
                </c:pt>
                <c:pt idx="509">
                  <c:v>9.1449999999999996</c:v>
                </c:pt>
                <c:pt idx="510">
                  <c:v>7.8390000000000004</c:v>
                </c:pt>
                <c:pt idx="511">
                  <c:v>7.8520000000000003</c:v>
                </c:pt>
                <c:pt idx="512">
                  <c:v>8.4529999999999994</c:v>
                </c:pt>
                <c:pt idx="513">
                  <c:v>6.75</c:v>
                </c:pt>
                <c:pt idx="514">
                  <c:v>8.8729999999999993</c:v>
                </c:pt>
                <c:pt idx="515">
                  <c:v>7.7640000000000002</c:v>
                </c:pt>
                <c:pt idx="516">
                  <c:v>8.3000000000000007</c:v>
                </c:pt>
                <c:pt idx="517">
                  <c:v>9.2330000000000005</c:v>
                </c:pt>
                <c:pt idx="518">
                  <c:v>8.0289999999999999</c:v>
                </c:pt>
                <c:pt idx="519">
                  <c:v>8.2769999999999992</c:v>
                </c:pt>
                <c:pt idx="520">
                  <c:v>9.8279999999999994</c:v>
                </c:pt>
                <c:pt idx="521">
                  <c:v>8.1920000000000002</c:v>
                </c:pt>
                <c:pt idx="522">
                  <c:v>8.66</c:v>
                </c:pt>
                <c:pt idx="523">
                  <c:v>9.1050000000000004</c:v>
                </c:pt>
                <c:pt idx="524">
                  <c:v>7.7590000000000003</c:v>
                </c:pt>
                <c:pt idx="525">
                  <c:v>9.6709999999999994</c:v>
                </c:pt>
                <c:pt idx="526">
                  <c:v>8.4920000000000009</c:v>
                </c:pt>
                <c:pt idx="527">
                  <c:v>8.1340000000000003</c:v>
                </c:pt>
                <c:pt idx="528">
                  <c:v>7.9130000000000003</c:v>
                </c:pt>
                <c:pt idx="529">
                  <c:v>9.0969999999999995</c:v>
                </c:pt>
                <c:pt idx="530">
                  <c:v>9.08</c:v>
                </c:pt>
                <c:pt idx="531">
                  <c:v>9.8819999999999997</c:v>
                </c:pt>
                <c:pt idx="532">
                  <c:v>8.9019999999999992</c:v>
                </c:pt>
                <c:pt idx="533">
                  <c:v>7.181</c:v>
                </c:pt>
                <c:pt idx="534">
                  <c:v>7.7080000000000002</c:v>
                </c:pt>
                <c:pt idx="535">
                  <c:v>8.7449999999999992</c:v>
                </c:pt>
                <c:pt idx="536">
                  <c:v>7.7949999999999999</c:v>
                </c:pt>
                <c:pt idx="537">
                  <c:v>9.1750000000000007</c:v>
                </c:pt>
                <c:pt idx="538">
                  <c:v>8.0299999999999994</c:v>
                </c:pt>
                <c:pt idx="539">
                  <c:v>7.0750000000000002</c:v>
                </c:pt>
                <c:pt idx="540">
                  <c:v>8.99</c:v>
                </c:pt>
                <c:pt idx="541">
                  <c:v>7.8029999999999999</c:v>
                </c:pt>
                <c:pt idx="542">
                  <c:v>7.4809999999999999</c:v>
                </c:pt>
                <c:pt idx="543">
                  <c:v>8.6549999999999994</c:v>
                </c:pt>
                <c:pt idx="544">
                  <c:v>7.992</c:v>
                </c:pt>
                <c:pt idx="545">
                  <c:v>7.9649999999999999</c:v>
                </c:pt>
                <c:pt idx="546">
                  <c:v>8.1059999999999999</c:v>
                </c:pt>
                <c:pt idx="547">
                  <c:v>9.234</c:v>
                </c:pt>
                <c:pt idx="548">
                  <c:v>9.1790000000000003</c:v>
                </c:pt>
                <c:pt idx="549">
                  <c:v>7.6840000000000002</c:v>
                </c:pt>
                <c:pt idx="550">
                  <c:v>9.6980000000000004</c:v>
                </c:pt>
                <c:pt idx="551">
                  <c:v>8.4619999999999997</c:v>
                </c:pt>
                <c:pt idx="552">
                  <c:v>8.1010000000000009</c:v>
                </c:pt>
                <c:pt idx="553">
                  <c:v>8.6150000000000002</c:v>
                </c:pt>
                <c:pt idx="554">
                  <c:v>8.8550000000000004</c:v>
                </c:pt>
                <c:pt idx="555">
                  <c:v>8.7170000000000005</c:v>
                </c:pt>
                <c:pt idx="556">
                  <c:v>9.5329999999999995</c:v>
                </c:pt>
                <c:pt idx="557">
                  <c:v>8.6489999999999991</c:v>
                </c:pt>
                <c:pt idx="558">
                  <c:v>6.77</c:v>
                </c:pt>
                <c:pt idx="559">
                  <c:v>8.1679999999999993</c:v>
                </c:pt>
                <c:pt idx="560">
                  <c:v>8.484</c:v>
                </c:pt>
                <c:pt idx="561">
                  <c:v>10.169</c:v>
                </c:pt>
                <c:pt idx="562">
                  <c:v>9.4710000000000001</c:v>
                </c:pt>
                <c:pt idx="563">
                  <c:v>8.2710000000000008</c:v>
                </c:pt>
                <c:pt idx="564">
                  <c:v>9.1959999999999997</c:v>
                </c:pt>
                <c:pt idx="565">
                  <c:v>8.4990000000000006</c:v>
                </c:pt>
                <c:pt idx="566">
                  <c:v>8.6820000000000004</c:v>
                </c:pt>
                <c:pt idx="567">
                  <c:v>7.7009999999999996</c:v>
                </c:pt>
                <c:pt idx="568">
                  <c:v>9.0619999999999994</c:v>
                </c:pt>
                <c:pt idx="569">
                  <c:v>8.7769999999999992</c:v>
                </c:pt>
                <c:pt idx="570">
                  <c:v>9.3539999999999992</c:v>
                </c:pt>
                <c:pt idx="571">
                  <c:v>8.26</c:v>
                </c:pt>
                <c:pt idx="572">
                  <c:v>8.4559999999999995</c:v>
                </c:pt>
                <c:pt idx="573">
                  <c:v>8.9860000000000007</c:v>
                </c:pt>
                <c:pt idx="574">
                  <c:v>8.7850000000000001</c:v>
                </c:pt>
                <c:pt idx="575">
                  <c:v>8.157</c:v>
                </c:pt>
                <c:pt idx="576">
                  <c:v>9.2759999999999998</c:v>
                </c:pt>
                <c:pt idx="577">
                  <c:v>9.6419999999999995</c:v>
                </c:pt>
                <c:pt idx="578">
                  <c:v>8.7219999999999995</c:v>
                </c:pt>
                <c:pt idx="579">
                  <c:v>9.2880000000000003</c:v>
                </c:pt>
                <c:pt idx="580">
                  <c:v>8.5129999999999999</c:v>
                </c:pt>
                <c:pt idx="581">
                  <c:v>9.0129999999999999</c:v>
                </c:pt>
                <c:pt idx="582">
                  <c:v>8.81</c:v>
                </c:pt>
                <c:pt idx="583">
                  <c:v>9.0109999999999992</c:v>
                </c:pt>
                <c:pt idx="584">
                  <c:v>7.1390000000000002</c:v>
                </c:pt>
                <c:pt idx="585">
                  <c:v>9.9629999999999992</c:v>
                </c:pt>
                <c:pt idx="586">
                  <c:v>8.2690000000000001</c:v>
                </c:pt>
                <c:pt idx="587">
                  <c:v>8.1029999999999998</c:v>
                </c:pt>
                <c:pt idx="588">
                  <c:v>9.2059999999999995</c:v>
                </c:pt>
                <c:pt idx="589">
                  <c:v>8.5839999999999996</c:v>
                </c:pt>
                <c:pt idx="590">
                  <c:v>7.4630000000000001</c:v>
                </c:pt>
                <c:pt idx="591">
                  <c:v>9.3019999999999996</c:v>
                </c:pt>
                <c:pt idx="592">
                  <c:v>8.8130000000000006</c:v>
                </c:pt>
                <c:pt idx="593">
                  <c:v>7.8959999999999999</c:v>
                </c:pt>
                <c:pt idx="594">
                  <c:v>7.8109999999999999</c:v>
                </c:pt>
                <c:pt idx="595">
                  <c:v>8.2089999999999996</c:v>
                </c:pt>
                <c:pt idx="596">
                  <c:v>8.0470000000000006</c:v>
                </c:pt>
                <c:pt idx="597">
                  <c:v>9.6129999999999995</c:v>
                </c:pt>
                <c:pt idx="598">
                  <c:v>9.1430000000000007</c:v>
                </c:pt>
                <c:pt idx="599">
                  <c:v>7.923</c:v>
                </c:pt>
                <c:pt idx="600">
                  <c:v>8.6329999999999991</c:v>
                </c:pt>
                <c:pt idx="601">
                  <c:v>9.0960000000000001</c:v>
                </c:pt>
                <c:pt idx="602">
                  <c:v>9.6479999999999997</c:v>
                </c:pt>
                <c:pt idx="603">
                  <c:v>9.2859999999999996</c:v>
                </c:pt>
                <c:pt idx="604">
                  <c:v>9.1769999999999996</c:v>
                </c:pt>
                <c:pt idx="605">
                  <c:v>8.5570000000000004</c:v>
                </c:pt>
                <c:pt idx="606">
                  <c:v>8.0649999999999995</c:v>
                </c:pt>
                <c:pt idx="607">
                  <c:v>10.147</c:v>
                </c:pt>
                <c:pt idx="608">
                  <c:v>8.9239999999999995</c:v>
                </c:pt>
                <c:pt idx="609">
                  <c:v>8.0449999999999999</c:v>
                </c:pt>
                <c:pt idx="610">
                  <c:v>8.7899999999999991</c:v>
                </c:pt>
                <c:pt idx="611">
                  <c:v>11.295</c:v>
                </c:pt>
                <c:pt idx="612">
                  <c:v>10.007999999999999</c:v>
                </c:pt>
                <c:pt idx="613">
                  <c:v>8.31</c:v>
                </c:pt>
                <c:pt idx="614">
                  <c:v>7.9610000000000003</c:v>
                </c:pt>
                <c:pt idx="615">
                  <c:v>9.7520000000000007</c:v>
                </c:pt>
                <c:pt idx="616">
                  <c:v>8.94</c:v>
                </c:pt>
                <c:pt idx="617">
                  <c:v>10.49</c:v>
                </c:pt>
                <c:pt idx="618">
                  <c:v>9.08</c:v>
                </c:pt>
                <c:pt idx="619">
                  <c:v>8.4359999999999999</c:v>
                </c:pt>
                <c:pt idx="620">
                  <c:v>7.8869999999999996</c:v>
                </c:pt>
                <c:pt idx="621">
                  <c:v>8.9529999999999994</c:v>
                </c:pt>
                <c:pt idx="622">
                  <c:v>10.048999999999999</c:v>
                </c:pt>
                <c:pt idx="623">
                  <c:v>8.0039999999999996</c:v>
                </c:pt>
                <c:pt idx="624">
                  <c:v>9.1110000000000007</c:v>
                </c:pt>
                <c:pt idx="625">
                  <c:v>9.2129999999999992</c:v>
                </c:pt>
                <c:pt idx="626">
                  <c:v>8.2859999999999996</c:v>
                </c:pt>
                <c:pt idx="627">
                  <c:v>8.11</c:v>
                </c:pt>
                <c:pt idx="628">
                  <c:v>8</c:v>
                </c:pt>
                <c:pt idx="629">
                  <c:v>8.8810000000000002</c:v>
                </c:pt>
                <c:pt idx="630">
                  <c:v>8.907</c:v>
                </c:pt>
                <c:pt idx="631">
                  <c:v>9.4290000000000003</c:v>
                </c:pt>
                <c:pt idx="632">
                  <c:v>8.3439999999999994</c:v>
                </c:pt>
                <c:pt idx="633">
                  <c:v>9.0950000000000006</c:v>
                </c:pt>
                <c:pt idx="634">
                  <c:v>8.4670000000000005</c:v>
                </c:pt>
                <c:pt idx="635">
                  <c:v>9.9510000000000005</c:v>
                </c:pt>
                <c:pt idx="636">
                  <c:v>8.4380000000000006</c:v>
                </c:pt>
                <c:pt idx="637">
                  <c:v>8.9149999999999991</c:v>
                </c:pt>
                <c:pt idx="638">
                  <c:v>9.7609999999999992</c:v>
                </c:pt>
                <c:pt idx="639">
                  <c:v>7.5129999999999999</c:v>
                </c:pt>
                <c:pt idx="640">
                  <c:v>9.0359999999999996</c:v>
                </c:pt>
                <c:pt idx="641">
                  <c:v>9.6519999999999992</c:v>
                </c:pt>
                <c:pt idx="642">
                  <c:v>8.89</c:v>
                </c:pt>
                <c:pt idx="643">
                  <c:v>10.612</c:v>
                </c:pt>
                <c:pt idx="644">
                  <c:v>8.5109999999999992</c:v>
                </c:pt>
                <c:pt idx="645">
                  <c:v>10.516999999999999</c:v>
                </c:pt>
                <c:pt idx="646">
                  <c:v>9.5489999999999995</c:v>
                </c:pt>
                <c:pt idx="647">
                  <c:v>7.9290000000000003</c:v>
                </c:pt>
                <c:pt idx="648">
                  <c:v>7.9260000000000002</c:v>
                </c:pt>
                <c:pt idx="649">
                  <c:v>9.4320000000000004</c:v>
                </c:pt>
                <c:pt idx="650">
                  <c:v>9.1869999999999994</c:v>
                </c:pt>
                <c:pt idx="651">
                  <c:v>8.1419999999999995</c:v>
                </c:pt>
                <c:pt idx="652">
                  <c:v>9.298</c:v>
                </c:pt>
                <c:pt idx="653">
                  <c:v>8.1280000000000001</c:v>
                </c:pt>
                <c:pt idx="654">
                  <c:v>7.4560000000000004</c:v>
                </c:pt>
                <c:pt idx="655">
                  <c:v>9.2210000000000001</c:v>
                </c:pt>
                <c:pt idx="656">
                  <c:v>7.0960000000000001</c:v>
                </c:pt>
                <c:pt idx="657">
                  <c:v>7.3150000000000004</c:v>
                </c:pt>
                <c:pt idx="658">
                  <c:v>9.4390000000000001</c:v>
                </c:pt>
                <c:pt idx="659">
                  <c:v>8.2070000000000007</c:v>
                </c:pt>
                <c:pt idx="660">
                  <c:v>9.0109999999999992</c:v>
                </c:pt>
                <c:pt idx="661">
                  <c:v>7.9550000000000001</c:v>
                </c:pt>
                <c:pt idx="662">
                  <c:v>8.4499999999999993</c:v>
                </c:pt>
                <c:pt idx="663">
                  <c:v>8.9049999999999994</c:v>
                </c:pt>
                <c:pt idx="664">
                  <c:v>8.0079999999999991</c:v>
                </c:pt>
                <c:pt idx="665">
                  <c:v>8.3680000000000003</c:v>
                </c:pt>
                <c:pt idx="666">
                  <c:v>8.89</c:v>
                </c:pt>
                <c:pt idx="667">
                  <c:v>8.11</c:v>
                </c:pt>
                <c:pt idx="668">
                  <c:v>8.6140000000000008</c:v>
                </c:pt>
                <c:pt idx="669">
                  <c:v>9.2070000000000007</c:v>
                </c:pt>
                <c:pt idx="670">
                  <c:v>8.6140000000000008</c:v>
                </c:pt>
                <c:pt idx="671">
                  <c:v>8.5950000000000006</c:v>
                </c:pt>
                <c:pt idx="672">
                  <c:v>10.553000000000001</c:v>
                </c:pt>
                <c:pt idx="673">
                  <c:v>7.4329999999999998</c:v>
                </c:pt>
                <c:pt idx="674">
                  <c:v>8.2769999999999992</c:v>
                </c:pt>
                <c:pt idx="675">
                  <c:v>9.4580000000000002</c:v>
                </c:pt>
                <c:pt idx="676">
                  <c:v>9.0690000000000008</c:v>
                </c:pt>
                <c:pt idx="677">
                  <c:v>8.94</c:v>
                </c:pt>
                <c:pt idx="678">
                  <c:v>7.6390000000000002</c:v>
                </c:pt>
                <c:pt idx="679">
                  <c:v>6.976</c:v>
                </c:pt>
                <c:pt idx="680">
                  <c:v>7.9749999999999996</c:v>
                </c:pt>
                <c:pt idx="681">
                  <c:v>7.5519999999999996</c:v>
                </c:pt>
                <c:pt idx="682">
                  <c:v>8.4770000000000003</c:v>
                </c:pt>
                <c:pt idx="683">
                  <c:v>8.3949999999999996</c:v>
                </c:pt>
                <c:pt idx="684">
                  <c:v>8.6069999999999993</c:v>
                </c:pt>
                <c:pt idx="685">
                  <c:v>8.5730000000000004</c:v>
                </c:pt>
                <c:pt idx="686">
                  <c:v>9.9160000000000004</c:v>
                </c:pt>
                <c:pt idx="687">
                  <c:v>8.8780000000000001</c:v>
                </c:pt>
                <c:pt idx="688">
                  <c:v>8.0830000000000002</c:v>
                </c:pt>
                <c:pt idx="689">
                  <c:v>8.9499999999999993</c:v>
                </c:pt>
                <c:pt idx="690">
                  <c:v>9.9809999999999999</c:v>
                </c:pt>
                <c:pt idx="691">
                  <c:v>8.7309999999999999</c:v>
                </c:pt>
                <c:pt idx="692">
                  <c:v>9.3079999999999998</c:v>
                </c:pt>
                <c:pt idx="693">
                  <c:v>7.4989999999999997</c:v>
                </c:pt>
                <c:pt idx="694">
                  <c:v>10.695</c:v>
                </c:pt>
                <c:pt idx="695">
                  <c:v>7.8929999999999998</c:v>
                </c:pt>
                <c:pt idx="696">
                  <c:v>9.6999999999999993</c:v>
                </c:pt>
                <c:pt idx="697">
                  <c:v>8.7970000000000006</c:v>
                </c:pt>
                <c:pt idx="698">
                  <c:v>10.048</c:v>
                </c:pt>
                <c:pt idx="699">
                  <c:v>8.2940000000000005</c:v>
                </c:pt>
                <c:pt idx="700">
                  <c:v>10.555999999999999</c:v>
                </c:pt>
                <c:pt idx="701">
                  <c:v>8.1910000000000007</c:v>
                </c:pt>
                <c:pt idx="702">
                  <c:v>7.391</c:v>
                </c:pt>
                <c:pt idx="703">
                  <c:v>7.4790000000000001</c:v>
                </c:pt>
                <c:pt idx="704">
                  <c:v>9.9179999999999993</c:v>
                </c:pt>
                <c:pt idx="705">
                  <c:v>8.4489999999999998</c:v>
                </c:pt>
                <c:pt idx="706">
                  <c:v>10.545999999999999</c:v>
                </c:pt>
                <c:pt idx="707">
                  <c:v>8.92</c:v>
                </c:pt>
                <c:pt idx="708">
                  <c:v>9.8260000000000005</c:v>
                </c:pt>
                <c:pt idx="709">
                  <c:v>9.74</c:v>
                </c:pt>
                <c:pt idx="710">
                  <c:v>8.1709999999999994</c:v>
                </c:pt>
                <c:pt idx="711">
                  <c:v>8.9979999999999993</c:v>
                </c:pt>
                <c:pt idx="712">
                  <c:v>9.5340000000000007</c:v>
                </c:pt>
                <c:pt idx="713">
                  <c:v>8.8610000000000007</c:v>
                </c:pt>
                <c:pt idx="714">
                  <c:v>9.4139999999999997</c:v>
                </c:pt>
                <c:pt idx="715">
                  <c:v>9.5129999999999999</c:v>
                </c:pt>
                <c:pt idx="716">
                  <c:v>7.0629999999999997</c:v>
                </c:pt>
                <c:pt idx="717">
                  <c:v>8.9809999999999999</c:v>
                </c:pt>
                <c:pt idx="718">
                  <c:v>7.7160000000000002</c:v>
                </c:pt>
                <c:pt idx="719">
                  <c:v>9.6229999999999993</c:v>
                </c:pt>
                <c:pt idx="720">
                  <c:v>8.1240000000000006</c:v>
                </c:pt>
                <c:pt idx="721">
                  <c:v>7.6710000000000003</c:v>
                </c:pt>
                <c:pt idx="722">
                  <c:v>9.3719999999999999</c:v>
                </c:pt>
                <c:pt idx="723">
                  <c:v>8.1750000000000007</c:v>
                </c:pt>
                <c:pt idx="724">
                  <c:v>8.61</c:v>
                </c:pt>
                <c:pt idx="725">
                  <c:v>9.4600000000000009</c:v>
                </c:pt>
                <c:pt idx="726">
                  <c:v>8.202</c:v>
                </c:pt>
                <c:pt idx="727">
                  <c:v>6.5940000000000003</c:v>
                </c:pt>
                <c:pt idx="728">
                  <c:v>8.5380000000000003</c:v>
                </c:pt>
                <c:pt idx="729">
                  <c:v>8.25</c:v>
                </c:pt>
                <c:pt idx="730">
                  <c:v>8.5779999999999994</c:v>
                </c:pt>
                <c:pt idx="731">
                  <c:v>9.7379999999999995</c:v>
                </c:pt>
                <c:pt idx="732">
                  <c:v>10.164</c:v>
                </c:pt>
                <c:pt idx="733">
                  <c:v>8.8070000000000004</c:v>
                </c:pt>
                <c:pt idx="734">
                  <c:v>8.8109999999999999</c:v>
                </c:pt>
                <c:pt idx="735">
                  <c:v>8.3230000000000004</c:v>
                </c:pt>
                <c:pt idx="736">
                  <c:v>9.0510000000000002</c:v>
                </c:pt>
                <c:pt idx="737">
                  <c:v>9.5619999999999994</c:v>
                </c:pt>
                <c:pt idx="738">
                  <c:v>8.9960000000000004</c:v>
                </c:pt>
                <c:pt idx="739">
                  <c:v>8.59</c:v>
                </c:pt>
                <c:pt idx="740">
                  <c:v>8.0429999999999993</c:v>
                </c:pt>
                <c:pt idx="741">
                  <c:v>9.0489999999999995</c:v>
                </c:pt>
                <c:pt idx="742">
                  <c:v>10.159000000000001</c:v>
                </c:pt>
                <c:pt idx="743">
                  <c:v>8.4079999999999995</c:v>
                </c:pt>
                <c:pt idx="744">
                  <c:v>9.0690000000000008</c:v>
                </c:pt>
                <c:pt idx="745">
                  <c:v>9.032</c:v>
                </c:pt>
                <c:pt idx="746">
                  <c:v>9.8810000000000002</c:v>
                </c:pt>
                <c:pt idx="747">
                  <c:v>8.609</c:v>
                </c:pt>
                <c:pt idx="748">
                  <c:v>7.8280000000000003</c:v>
                </c:pt>
                <c:pt idx="749">
                  <c:v>9.9030000000000005</c:v>
                </c:pt>
                <c:pt idx="750">
                  <c:v>9.4960000000000004</c:v>
                </c:pt>
                <c:pt idx="751">
                  <c:v>8.8819999999999997</c:v>
                </c:pt>
                <c:pt idx="752">
                  <c:v>7.6959999999999997</c:v>
                </c:pt>
                <c:pt idx="753">
                  <c:v>10.042999999999999</c:v>
                </c:pt>
                <c:pt idx="754">
                  <c:v>9.8239999999999998</c:v>
                </c:pt>
                <c:pt idx="755">
                  <c:v>8.4700000000000006</c:v>
                </c:pt>
                <c:pt idx="756">
                  <c:v>9.1929999999999996</c:v>
                </c:pt>
                <c:pt idx="757">
                  <c:v>8.3049999999999997</c:v>
                </c:pt>
                <c:pt idx="758">
                  <c:v>9.9550000000000001</c:v>
                </c:pt>
                <c:pt idx="759">
                  <c:v>9.1609999999999996</c:v>
                </c:pt>
                <c:pt idx="760">
                  <c:v>7.5970000000000004</c:v>
                </c:pt>
                <c:pt idx="761">
                  <c:v>10.393000000000001</c:v>
                </c:pt>
                <c:pt idx="762">
                  <c:v>9.1639999999999997</c:v>
                </c:pt>
                <c:pt idx="763">
                  <c:v>10.265000000000001</c:v>
                </c:pt>
                <c:pt idx="764">
                  <c:v>8.5150000000000006</c:v>
                </c:pt>
                <c:pt idx="765">
                  <c:v>9.6159999999999997</c:v>
                </c:pt>
                <c:pt idx="766">
                  <c:v>10.813000000000001</c:v>
                </c:pt>
                <c:pt idx="767">
                  <c:v>8.0530000000000008</c:v>
                </c:pt>
                <c:pt idx="768">
                  <c:v>9.2100000000000009</c:v>
                </c:pt>
                <c:pt idx="769">
                  <c:v>8.5370000000000008</c:v>
                </c:pt>
                <c:pt idx="770">
                  <c:v>8.6140000000000008</c:v>
                </c:pt>
                <c:pt idx="771">
                  <c:v>8.85</c:v>
                </c:pt>
                <c:pt idx="772">
                  <c:v>8.0169999999999995</c:v>
                </c:pt>
                <c:pt idx="773">
                  <c:v>9.3569999999999993</c:v>
                </c:pt>
                <c:pt idx="774">
                  <c:v>9.0809999999999995</c:v>
                </c:pt>
                <c:pt idx="775">
                  <c:v>9.5030000000000001</c:v>
                </c:pt>
                <c:pt idx="776">
                  <c:v>8.3689999999999998</c:v>
                </c:pt>
                <c:pt idx="777">
                  <c:v>8.8659999999999997</c:v>
                </c:pt>
                <c:pt idx="778">
                  <c:v>8.7919999999999998</c:v>
                </c:pt>
                <c:pt idx="779">
                  <c:v>8.2739999999999991</c:v>
                </c:pt>
                <c:pt idx="780">
                  <c:v>7.8920000000000003</c:v>
                </c:pt>
                <c:pt idx="781">
                  <c:v>8.1969999999999992</c:v>
                </c:pt>
                <c:pt idx="782">
                  <c:v>8.7919999999999998</c:v>
                </c:pt>
                <c:pt idx="783">
                  <c:v>7.7350000000000003</c:v>
                </c:pt>
                <c:pt idx="784">
                  <c:v>8.4529999999999994</c:v>
                </c:pt>
                <c:pt idx="785">
                  <c:v>9.1159999999999997</c:v>
                </c:pt>
                <c:pt idx="786">
                  <c:v>8.2249999999999996</c:v>
                </c:pt>
                <c:pt idx="787">
                  <c:v>8.6379999999999999</c:v>
                </c:pt>
                <c:pt idx="788">
                  <c:v>8.8770000000000007</c:v>
                </c:pt>
                <c:pt idx="789">
                  <c:v>9.6590000000000007</c:v>
                </c:pt>
                <c:pt idx="790">
                  <c:v>8.9220000000000006</c:v>
                </c:pt>
                <c:pt idx="791">
                  <c:v>9.0419999999999998</c:v>
                </c:pt>
                <c:pt idx="792">
                  <c:v>9.6630000000000003</c:v>
                </c:pt>
                <c:pt idx="793">
                  <c:v>9.08</c:v>
                </c:pt>
                <c:pt idx="794">
                  <c:v>8.6370000000000005</c:v>
                </c:pt>
                <c:pt idx="795">
                  <c:v>6.0629999999999997</c:v>
                </c:pt>
                <c:pt idx="796">
                  <c:v>6.9180000000000001</c:v>
                </c:pt>
                <c:pt idx="797">
                  <c:v>6.2759999999999998</c:v>
                </c:pt>
                <c:pt idx="798">
                  <c:v>8.782</c:v>
                </c:pt>
                <c:pt idx="799">
                  <c:v>8.4390000000000001</c:v>
                </c:pt>
                <c:pt idx="800">
                  <c:v>6.9969999999999999</c:v>
                </c:pt>
                <c:pt idx="801">
                  <c:v>8.0739999999999998</c:v>
                </c:pt>
                <c:pt idx="802">
                  <c:v>8.9499999999999993</c:v>
                </c:pt>
                <c:pt idx="803">
                  <c:v>7.9029999999999996</c:v>
                </c:pt>
                <c:pt idx="804">
                  <c:v>7.7539999999999996</c:v>
                </c:pt>
                <c:pt idx="805">
                  <c:v>8.4730000000000008</c:v>
                </c:pt>
                <c:pt idx="806">
                  <c:v>8.2789999999999999</c:v>
                </c:pt>
                <c:pt idx="807">
                  <c:v>7.7679999999999998</c:v>
                </c:pt>
                <c:pt idx="808">
                  <c:v>8.0760000000000005</c:v>
                </c:pt>
                <c:pt idx="809">
                  <c:v>8.0220000000000002</c:v>
                </c:pt>
                <c:pt idx="810">
                  <c:v>7.3630000000000004</c:v>
                </c:pt>
                <c:pt idx="811">
                  <c:v>9.1479999999999997</c:v>
                </c:pt>
                <c:pt idx="812">
                  <c:v>9.0679999999999996</c:v>
                </c:pt>
                <c:pt idx="813">
                  <c:v>8.8089999999999993</c:v>
                </c:pt>
                <c:pt idx="814">
                  <c:v>8.6639999999999997</c:v>
                </c:pt>
                <c:pt idx="815">
                  <c:v>10.708</c:v>
                </c:pt>
                <c:pt idx="816">
                  <c:v>7.806</c:v>
                </c:pt>
                <c:pt idx="817">
                  <c:v>8.4990000000000006</c:v>
                </c:pt>
                <c:pt idx="818">
                  <c:v>9.6579999999999995</c:v>
                </c:pt>
                <c:pt idx="819">
                  <c:v>8.1969999999999992</c:v>
                </c:pt>
                <c:pt idx="820">
                  <c:v>9.8439999999999994</c:v>
                </c:pt>
                <c:pt idx="821">
                  <c:v>7.82</c:v>
                </c:pt>
                <c:pt idx="822">
                  <c:v>7.8520000000000003</c:v>
                </c:pt>
                <c:pt idx="823">
                  <c:v>8.1609999999999996</c:v>
                </c:pt>
                <c:pt idx="824">
                  <c:v>9.0090000000000003</c:v>
                </c:pt>
                <c:pt idx="825">
                  <c:v>8.2439999999999998</c:v>
                </c:pt>
                <c:pt idx="826">
                  <c:v>9.4540000000000006</c:v>
                </c:pt>
                <c:pt idx="827">
                  <c:v>8.1340000000000003</c:v>
                </c:pt>
                <c:pt idx="828">
                  <c:v>7.0620000000000003</c:v>
                </c:pt>
                <c:pt idx="829">
                  <c:v>8.8879999999999999</c:v>
                </c:pt>
                <c:pt idx="830">
                  <c:v>8.5549999999999997</c:v>
                </c:pt>
                <c:pt idx="831">
                  <c:v>8.5890000000000004</c:v>
                </c:pt>
                <c:pt idx="832">
                  <c:v>7.758</c:v>
                </c:pt>
                <c:pt idx="833">
                  <c:v>9.2460000000000004</c:v>
                </c:pt>
                <c:pt idx="834">
                  <c:v>9.3070000000000004</c:v>
                </c:pt>
                <c:pt idx="835">
                  <c:v>8.3170000000000002</c:v>
                </c:pt>
                <c:pt idx="836">
                  <c:v>9.4459999999999997</c:v>
                </c:pt>
                <c:pt idx="837">
                  <c:v>8.9429999999999996</c:v>
                </c:pt>
                <c:pt idx="838">
                  <c:v>9.3620000000000001</c:v>
                </c:pt>
                <c:pt idx="839">
                  <c:v>9.6440000000000001</c:v>
                </c:pt>
                <c:pt idx="840">
                  <c:v>9.5660000000000007</c:v>
                </c:pt>
                <c:pt idx="841">
                  <c:v>9.7970000000000006</c:v>
                </c:pt>
                <c:pt idx="842">
                  <c:v>9.0139999999999993</c:v>
                </c:pt>
                <c:pt idx="843">
                  <c:v>8.7240000000000002</c:v>
                </c:pt>
                <c:pt idx="844">
                  <c:v>8.33</c:v>
                </c:pt>
                <c:pt idx="845">
                  <c:v>7.6929999999999996</c:v>
                </c:pt>
                <c:pt idx="846">
                  <c:v>9.1460000000000008</c:v>
                </c:pt>
                <c:pt idx="847">
                  <c:v>10.336</c:v>
                </c:pt>
                <c:pt idx="848">
                  <c:v>9.57</c:v>
                </c:pt>
                <c:pt idx="849">
                  <c:v>8.1750000000000007</c:v>
                </c:pt>
                <c:pt idx="850">
                  <c:v>8.5020000000000007</c:v>
                </c:pt>
                <c:pt idx="851">
                  <c:v>8.7460000000000004</c:v>
                </c:pt>
                <c:pt idx="852">
                  <c:v>9.3469999999999995</c:v>
                </c:pt>
                <c:pt idx="853">
                  <c:v>8.423</c:v>
                </c:pt>
                <c:pt idx="854">
                  <c:v>7.8419999999999996</c:v>
                </c:pt>
                <c:pt idx="855">
                  <c:v>8.98</c:v>
                </c:pt>
                <c:pt idx="856">
                  <c:v>8.8239999999999998</c:v>
                </c:pt>
                <c:pt idx="857">
                  <c:v>8.4930000000000003</c:v>
                </c:pt>
                <c:pt idx="858">
                  <c:v>9.6449999999999996</c:v>
                </c:pt>
                <c:pt idx="859">
                  <c:v>8.14</c:v>
                </c:pt>
                <c:pt idx="860">
                  <c:v>9.8849999999999998</c:v>
                </c:pt>
                <c:pt idx="861">
                  <c:v>9.6769999999999996</c:v>
                </c:pt>
                <c:pt idx="862">
                  <c:v>8.8979999999999997</c:v>
                </c:pt>
                <c:pt idx="863">
                  <c:v>8.2919999999999998</c:v>
                </c:pt>
                <c:pt idx="864">
                  <c:v>8.99</c:v>
                </c:pt>
                <c:pt idx="865">
                  <c:v>8.4329999999999998</c:v>
                </c:pt>
                <c:pt idx="866">
                  <c:v>8.0239999999999991</c:v>
                </c:pt>
                <c:pt idx="867">
                  <c:v>8.9090000000000007</c:v>
                </c:pt>
                <c:pt idx="868">
                  <c:v>10.071</c:v>
                </c:pt>
                <c:pt idx="869">
                  <c:v>9.0830000000000002</c:v>
                </c:pt>
                <c:pt idx="870">
                  <c:v>9.2119999999999997</c:v>
                </c:pt>
                <c:pt idx="871">
                  <c:v>9.1340000000000003</c:v>
                </c:pt>
                <c:pt idx="872">
                  <c:v>9.6829999999999998</c:v>
                </c:pt>
                <c:pt idx="873">
                  <c:v>10.266</c:v>
                </c:pt>
                <c:pt idx="874">
                  <c:v>11.051</c:v>
                </c:pt>
                <c:pt idx="875">
                  <c:v>8.5790000000000006</c:v>
                </c:pt>
                <c:pt idx="876">
                  <c:v>9.0079999999999991</c:v>
                </c:pt>
                <c:pt idx="877">
                  <c:v>9.7219999999999995</c:v>
                </c:pt>
                <c:pt idx="878">
                  <c:v>7.2080000000000002</c:v>
                </c:pt>
                <c:pt idx="879">
                  <c:v>9.359</c:v>
                </c:pt>
                <c:pt idx="880">
                  <c:v>9.2739999999999991</c:v>
                </c:pt>
                <c:pt idx="881">
                  <c:v>9.423</c:v>
                </c:pt>
                <c:pt idx="882">
                  <c:v>9.2769999999999992</c:v>
                </c:pt>
                <c:pt idx="883">
                  <c:v>8.5500000000000007</c:v>
                </c:pt>
                <c:pt idx="884">
                  <c:v>9.734</c:v>
                </c:pt>
                <c:pt idx="885">
                  <c:v>8.8949999999999996</c:v>
                </c:pt>
                <c:pt idx="886">
                  <c:v>7.149</c:v>
                </c:pt>
                <c:pt idx="887">
                  <c:v>9.2949999999999999</c:v>
                </c:pt>
                <c:pt idx="888">
                  <c:v>9.407</c:v>
                </c:pt>
                <c:pt idx="889">
                  <c:v>9.0289999999999999</c:v>
                </c:pt>
                <c:pt idx="890">
                  <c:v>8.7690000000000001</c:v>
                </c:pt>
                <c:pt idx="891">
                  <c:v>9.2119999999999997</c:v>
                </c:pt>
                <c:pt idx="892">
                  <c:v>8.7780000000000005</c:v>
                </c:pt>
                <c:pt idx="893">
                  <c:v>8.9459999999999997</c:v>
                </c:pt>
                <c:pt idx="894">
                  <c:v>8.5879999999999992</c:v>
                </c:pt>
                <c:pt idx="895">
                  <c:v>7.9749999999999996</c:v>
                </c:pt>
                <c:pt idx="896">
                  <c:v>9.1690000000000005</c:v>
                </c:pt>
                <c:pt idx="897">
                  <c:v>8.1859999999999999</c:v>
                </c:pt>
                <c:pt idx="898">
                  <c:v>8.5980000000000008</c:v>
                </c:pt>
                <c:pt idx="899">
                  <c:v>9.8079999999999998</c:v>
                </c:pt>
                <c:pt idx="900">
                  <c:v>9.6460000000000008</c:v>
                </c:pt>
                <c:pt idx="901">
                  <c:v>10.351000000000001</c:v>
                </c:pt>
                <c:pt idx="902">
                  <c:v>8.4410000000000007</c:v>
                </c:pt>
                <c:pt idx="903">
                  <c:v>8.1630000000000003</c:v>
                </c:pt>
                <c:pt idx="904">
                  <c:v>10.292999999999999</c:v>
                </c:pt>
                <c:pt idx="905">
                  <c:v>7.9020000000000001</c:v>
                </c:pt>
                <c:pt idx="906">
                  <c:v>9.657</c:v>
                </c:pt>
                <c:pt idx="907">
                  <c:v>7.5510000000000002</c:v>
                </c:pt>
                <c:pt idx="908">
                  <c:v>9.2949999999999999</c:v>
                </c:pt>
                <c:pt idx="909">
                  <c:v>7.3479999999999999</c:v>
                </c:pt>
                <c:pt idx="910">
                  <c:v>10.026</c:v>
                </c:pt>
                <c:pt idx="911">
                  <c:v>9.0129999999999999</c:v>
                </c:pt>
                <c:pt idx="912">
                  <c:v>9.5150000000000006</c:v>
                </c:pt>
                <c:pt idx="913">
                  <c:v>8.2379999999999995</c:v>
                </c:pt>
                <c:pt idx="914">
                  <c:v>8.1780000000000008</c:v>
                </c:pt>
                <c:pt idx="915">
                  <c:v>8.6129999999999995</c:v>
                </c:pt>
                <c:pt idx="916">
                  <c:v>7.6950000000000003</c:v>
                </c:pt>
                <c:pt idx="917">
                  <c:v>10.003</c:v>
                </c:pt>
                <c:pt idx="918">
                  <c:v>8.6780000000000008</c:v>
                </c:pt>
                <c:pt idx="919">
                  <c:v>9.43</c:v>
                </c:pt>
                <c:pt idx="920">
                  <c:v>8.173</c:v>
                </c:pt>
                <c:pt idx="921">
                  <c:v>8.8840000000000003</c:v>
                </c:pt>
                <c:pt idx="922">
                  <c:v>8.0830000000000002</c:v>
                </c:pt>
                <c:pt idx="923">
                  <c:v>9.4559999999999995</c:v>
                </c:pt>
                <c:pt idx="924">
                  <c:v>8.4290000000000003</c:v>
                </c:pt>
                <c:pt idx="925">
                  <c:v>8.5890000000000004</c:v>
                </c:pt>
                <c:pt idx="926">
                  <c:v>8.5809999999999995</c:v>
                </c:pt>
                <c:pt idx="927">
                  <c:v>9.5340000000000007</c:v>
                </c:pt>
                <c:pt idx="928">
                  <c:v>9.2260000000000009</c:v>
                </c:pt>
                <c:pt idx="929">
                  <c:v>8.2539999999999996</c:v>
                </c:pt>
                <c:pt idx="930">
                  <c:v>7.8860000000000001</c:v>
                </c:pt>
                <c:pt idx="931">
                  <c:v>11.231</c:v>
                </c:pt>
                <c:pt idx="932">
                  <c:v>9.52</c:v>
                </c:pt>
                <c:pt idx="933">
                  <c:v>9.1349999999999998</c:v>
                </c:pt>
                <c:pt idx="934">
                  <c:v>9.3650000000000002</c:v>
                </c:pt>
                <c:pt idx="935">
                  <c:v>9.2070000000000007</c:v>
                </c:pt>
                <c:pt idx="936">
                  <c:v>7.7389999999999999</c:v>
                </c:pt>
                <c:pt idx="937">
                  <c:v>8.891</c:v>
                </c:pt>
                <c:pt idx="938">
                  <c:v>8.2989999999999995</c:v>
                </c:pt>
                <c:pt idx="939">
                  <c:v>8.7850000000000001</c:v>
                </c:pt>
                <c:pt idx="940">
                  <c:v>8.9280000000000008</c:v>
                </c:pt>
                <c:pt idx="941">
                  <c:v>9.3420000000000005</c:v>
                </c:pt>
                <c:pt idx="942">
                  <c:v>9.2080000000000002</c:v>
                </c:pt>
                <c:pt idx="943">
                  <c:v>8.2629999999999999</c:v>
                </c:pt>
                <c:pt idx="944">
                  <c:v>9.8320000000000007</c:v>
                </c:pt>
                <c:pt idx="945">
                  <c:v>9.516</c:v>
                </c:pt>
                <c:pt idx="946">
                  <c:v>8.6790000000000003</c:v>
                </c:pt>
                <c:pt idx="947">
                  <c:v>7.6909999999999998</c:v>
                </c:pt>
                <c:pt idx="948">
                  <c:v>8.0879999999999992</c:v>
                </c:pt>
                <c:pt idx="949">
                  <c:v>7.7380000000000004</c:v>
                </c:pt>
                <c:pt idx="950">
                  <c:v>9.8190000000000008</c:v>
                </c:pt>
                <c:pt idx="951">
                  <c:v>8.5890000000000004</c:v>
                </c:pt>
                <c:pt idx="952">
                  <c:v>10.201000000000001</c:v>
                </c:pt>
                <c:pt idx="953">
                  <c:v>9.6329999999999991</c:v>
                </c:pt>
                <c:pt idx="954">
                  <c:v>10.18</c:v>
                </c:pt>
                <c:pt idx="955">
                  <c:v>8.5180000000000007</c:v>
                </c:pt>
                <c:pt idx="956">
                  <c:v>9.0960000000000001</c:v>
                </c:pt>
                <c:pt idx="957">
                  <c:v>10.715</c:v>
                </c:pt>
                <c:pt idx="958">
                  <c:v>8.9890000000000008</c:v>
                </c:pt>
                <c:pt idx="959">
                  <c:v>8.5839999999999996</c:v>
                </c:pt>
                <c:pt idx="960">
                  <c:v>8.8870000000000005</c:v>
                </c:pt>
                <c:pt idx="961">
                  <c:v>7.4139999999999997</c:v>
                </c:pt>
                <c:pt idx="962">
                  <c:v>8.298</c:v>
                </c:pt>
                <c:pt idx="963">
                  <c:v>10.859</c:v>
                </c:pt>
                <c:pt idx="964">
                  <c:v>9.9269999999999996</c:v>
                </c:pt>
                <c:pt idx="965">
                  <c:v>8.4689999999999994</c:v>
                </c:pt>
                <c:pt idx="966">
                  <c:v>8.27</c:v>
                </c:pt>
                <c:pt idx="967">
                  <c:v>9.4610000000000003</c:v>
                </c:pt>
                <c:pt idx="968">
                  <c:v>8.6069999999999993</c:v>
                </c:pt>
                <c:pt idx="969">
                  <c:v>9.7149999999999999</c:v>
                </c:pt>
                <c:pt idx="970">
                  <c:v>7.6539999999999999</c:v>
                </c:pt>
                <c:pt idx="971">
                  <c:v>9.0150000000000006</c:v>
                </c:pt>
                <c:pt idx="972">
                  <c:v>7.6769999999999996</c:v>
                </c:pt>
                <c:pt idx="973">
                  <c:v>9.5380000000000003</c:v>
                </c:pt>
                <c:pt idx="974">
                  <c:v>8.9179999999999993</c:v>
                </c:pt>
                <c:pt idx="975">
                  <c:v>7.4939999999999998</c:v>
                </c:pt>
                <c:pt idx="976">
                  <c:v>9.4540000000000006</c:v>
                </c:pt>
                <c:pt idx="977">
                  <c:v>9.4329999999999998</c:v>
                </c:pt>
                <c:pt idx="978">
                  <c:v>8.1199999999999992</c:v>
                </c:pt>
                <c:pt idx="979">
                  <c:v>9.1080000000000005</c:v>
                </c:pt>
                <c:pt idx="980">
                  <c:v>8.7430000000000003</c:v>
                </c:pt>
                <c:pt idx="981">
                  <c:v>7.891</c:v>
                </c:pt>
                <c:pt idx="982">
                  <c:v>8.8800000000000008</c:v>
                </c:pt>
                <c:pt idx="983">
                  <c:v>9.1950000000000003</c:v>
                </c:pt>
                <c:pt idx="984">
                  <c:v>8.2089999999999996</c:v>
                </c:pt>
                <c:pt idx="985">
                  <c:v>7.3730000000000002</c:v>
                </c:pt>
                <c:pt idx="986">
                  <c:v>7.9779999999999998</c:v>
                </c:pt>
                <c:pt idx="987">
                  <c:v>8.2469999999999999</c:v>
                </c:pt>
                <c:pt idx="988">
                  <c:v>8.2710000000000008</c:v>
                </c:pt>
                <c:pt idx="989">
                  <c:v>8.0510000000000002</c:v>
                </c:pt>
                <c:pt idx="990">
                  <c:v>10.169</c:v>
                </c:pt>
                <c:pt idx="991">
                  <c:v>8.0060000000000002</c:v>
                </c:pt>
                <c:pt idx="992">
                  <c:v>9.577</c:v>
                </c:pt>
                <c:pt idx="993">
                  <c:v>8.2639999999999993</c:v>
                </c:pt>
                <c:pt idx="994">
                  <c:v>8.9909999999999997</c:v>
                </c:pt>
                <c:pt idx="995">
                  <c:v>9.8249999999999993</c:v>
                </c:pt>
                <c:pt idx="996">
                  <c:v>8.01</c:v>
                </c:pt>
                <c:pt idx="997">
                  <c:v>9.0210000000000008</c:v>
                </c:pt>
                <c:pt idx="998">
                  <c:v>9.4239999999999995</c:v>
                </c:pt>
                <c:pt idx="999">
                  <c:v>8.9030000000000005</c:v>
                </c:pt>
                <c:pt idx="1000">
                  <c:v>7.4980000000000002</c:v>
                </c:pt>
                <c:pt idx="1001">
                  <c:v>10.237</c:v>
                </c:pt>
                <c:pt idx="1002">
                  <c:v>9.6329999999999991</c:v>
                </c:pt>
                <c:pt idx="1003">
                  <c:v>8.7200000000000006</c:v>
                </c:pt>
                <c:pt idx="1004">
                  <c:v>9.1170000000000009</c:v>
                </c:pt>
                <c:pt idx="1005">
                  <c:v>8.6969999999999992</c:v>
                </c:pt>
                <c:pt idx="1006">
                  <c:v>8.5830000000000002</c:v>
                </c:pt>
                <c:pt idx="1007">
                  <c:v>8.52</c:v>
                </c:pt>
                <c:pt idx="1008">
                  <c:v>9.0820000000000007</c:v>
                </c:pt>
                <c:pt idx="1009">
                  <c:v>9.8759999999999994</c:v>
                </c:pt>
                <c:pt idx="1010">
                  <c:v>7.9180000000000001</c:v>
                </c:pt>
                <c:pt idx="1011">
                  <c:v>8.4589999999999996</c:v>
                </c:pt>
                <c:pt idx="1012">
                  <c:v>8.7270000000000003</c:v>
                </c:pt>
                <c:pt idx="1013">
                  <c:v>9.4700000000000006</c:v>
                </c:pt>
                <c:pt idx="1014">
                  <c:v>10.228</c:v>
                </c:pt>
                <c:pt idx="1015">
                  <c:v>8.2929999999999993</c:v>
                </c:pt>
                <c:pt idx="1016">
                  <c:v>8.8840000000000003</c:v>
                </c:pt>
                <c:pt idx="1017">
                  <c:v>9.61</c:v>
                </c:pt>
                <c:pt idx="1018">
                  <c:v>9.6910000000000007</c:v>
                </c:pt>
                <c:pt idx="1019">
                  <c:v>9.452</c:v>
                </c:pt>
                <c:pt idx="1020">
                  <c:v>9.6950000000000003</c:v>
                </c:pt>
                <c:pt idx="1021">
                  <c:v>9.4849999999999994</c:v>
                </c:pt>
                <c:pt idx="1022">
                  <c:v>7.3940000000000001</c:v>
                </c:pt>
                <c:pt idx="1023">
                  <c:v>7.8559999999999999</c:v>
                </c:pt>
                <c:pt idx="1024">
                  <c:v>9.6310000000000002</c:v>
                </c:pt>
                <c:pt idx="1025">
                  <c:v>8.8360000000000003</c:v>
                </c:pt>
                <c:pt idx="1026">
                  <c:v>9.6229999999999993</c:v>
                </c:pt>
                <c:pt idx="1027">
                  <c:v>8.8699999999999992</c:v>
                </c:pt>
                <c:pt idx="1028">
                  <c:v>8.4290000000000003</c:v>
                </c:pt>
                <c:pt idx="1029">
                  <c:v>9.1769999999999996</c:v>
                </c:pt>
                <c:pt idx="1030">
                  <c:v>8.5589999999999993</c:v>
                </c:pt>
                <c:pt idx="1031">
                  <c:v>8.3960000000000008</c:v>
                </c:pt>
                <c:pt idx="1032">
                  <c:v>9.7620000000000005</c:v>
                </c:pt>
                <c:pt idx="1033">
                  <c:v>8.0500000000000007</c:v>
                </c:pt>
                <c:pt idx="1034">
                  <c:v>8.3819999999999997</c:v>
                </c:pt>
                <c:pt idx="1035">
                  <c:v>9.8559999999999999</c:v>
                </c:pt>
                <c:pt idx="1036">
                  <c:v>9.2249999999999996</c:v>
                </c:pt>
                <c:pt idx="1037">
                  <c:v>8.01</c:v>
                </c:pt>
                <c:pt idx="1038">
                  <c:v>8.2240000000000002</c:v>
                </c:pt>
                <c:pt idx="1039">
                  <c:v>8.7349999999999994</c:v>
                </c:pt>
                <c:pt idx="1040">
                  <c:v>9.2010000000000005</c:v>
                </c:pt>
                <c:pt idx="1041">
                  <c:v>9.8369999999999997</c:v>
                </c:pt>
                <c:pt idx="1042">
                  <c:v>8.5350000000000001</c:v>
                </c:pt>
                <c:pt idx="1043">
                  <c:v>8.7880000000000003</c:v>
                </c:pt>
                <c:pt idx="1044">
                  <c:v>9.8130000000000006</c:v>
                </c:pt>
                <c:pt idx="1045">
                  <c:v>9.0239999999999991</c:v>
                </c:pt>
                <c:pt idx="1046">
                  <c:v>9.0009999999999994</c:v>
                </c:pt>
                <c:pt idx="1047">
                  <c:v>8.4939999999999998</c:v>
                </c:pt>
                <c:pt idx="1048">
                  <c:v>9.0679999999999996</c:v>
                </c:pt>
                <c:pt idx="1049">
                  <c:v>8.1750000000000007</c:v>
                </c:pt>
                <c:pt idx="1050">
                  <c:v>8.6709999999999994</c:v>
                </c:pt>
                <c:pt idx="1051">
                  <c:v>7.407</c:v>
                </c:pt>
                <c:pt idx="1052">
                  <c:v>8.6050000000000004</c:v>
                </c:pt>
                <c:pt idx="1053">
                  <c:v>8.0749999999999993</c:v>
                </c:pt>
                <c:pt idx="1054">
                  <c:v>7.6790000000000003</c:v>
                </c:pt>
                <c:pt idx="1055">
                  <c:v>8.7910000000000004</c:v>
                </c:pt>
                <c:pt idx="1056">
                  <c:v>8.2629999999999999</c:v>
                </c:pt>
                <c:pt idx="1057">
                  <c:v>8.5139999999999993</c:v>
                </c:pt>
                <c:pt idx="1058">
                  <c:v>6.1470000000000002</c:v>
                </c:pt>
                <c:pt idx="1059">
                  <c:v>9.3179999999999996</c:v>
                </c:pt>
                <c:pt idx="1060">
                  <c:v>9.0210000000000008</c:v>
                </c:pt>
                <c:pt idx="1061">
                  <c:v>9.157</c:v>
                </c:pt>
                <c:pt idx="1062">
                  <c:v>8.5440000000000005</c:v>
                </c:pt>
                <c:pt idx="1063">
                  <c:v>8.8520000000000003</c:v>
                </c:pt>
                <c:pt idx="1064">
                  <c:v>8.3119999999999994</c:v>
                </c:pt>
                <c:pt idx="1065">
                  <c:v>8.3179999999999996</c:v>
                </c:pt>
                <c:pt idx="1066">
                  <c:v>8.8130000000000006</c:v>
                </c:pt>
                <c:pt idx="1067">
                  <c:v>8.9920000000000009</c:v>
                </c:pt>
                <c:pt idx="1068">
                  <c:v>7.6859999999999999</c:v>
                </c:pt>
                <c:pt idx="1069">
                  <c:v>8.8680000000000003</c:v>
                </c:pt>
                <c:pt idx="1070">
                  <c:v>8.2029999999999994</c:v>
                </c:pt>
                <c:pt idx="1071">
                  <c:v>8.9139999999999997</c:v>
                </c:pt>
                <c:pt idx="1072">
                  <c:v>8.6549999999999994</c:v>
                </c:pt>
                <c:pt idx="1073">
                  <c:v>8.7919999999999998</c:v>
                </c:pt>
                <c:pt idx="1074">
                  <c:v>9.2590000000000003</c:v>
                </c:pt>
                <c:pt idx="1075">
                  <c:v>10.417</c:v>
                </c:pt>
                <c:pt idx="1076">
                  <c:v>8.6059999999999999</c:v>
                </c:pt>
                <c:pt idx="1077">
                  <c:v>9.1280000000000001</c:v>
                </c:pt>
                <c:pt idx="1078">
                  <c:v>7.7990000000000004</c:v>
                </c:pt>
                <c:pt idx="1079">
                  <c:v>8.1579999999999995</c:v>
                </c:pt>
                <c:pt idx="1080">
                  <c:v>9.6029999999999998</c:v>
                </c:pt>
                <c:pt idx="1081">
                  <c:v>7.7619999999999996</c:v>
                </c:pt>
                <c:pt idx="1082">
                  <c:v>9.1609999999999996</c:v>
                </c:pt>
                <c:pt idx="1083">
                  <c:v>9.4220000000000006</c:v>
                </c:pt>
                <c:pt idx="1084">
                  <c:v>8.73</c:v>
                </c:pt>
                <c:pt idx="1085">
                  <c:v>8.2439999999999998</c:v>
                </c:pt>
                <c:pt idx="1086">
                  <c:v>8.0839999999999996</c:v>
                </c:pt>
                <c:pt idx="1087">
                  <c:v>7.8419999999999996</c:v>
                </c:pt>
                <c:pt idx="1088">
                  <c:v>10.18</c:v>
                </c:pt>
                <c:pt idx="1089">
                  <c:v>10.352</c:v>
                </c:pt>
                <c:pt idx="1090">
                  <c:v>8.5139999999999993</c:v>
                </c:pt>
                <c:pt idx="1091">
                  <c:v>9.18</c:v>
                </c:pt>
                <c:pt idx="1092">
                  <c:v>7.6210000000000004</c:v>
                </c:pt>
                <c:pt idx="1093">
                  <c:v>8.2159999999999993</c:v>
                </c:pt>
                <c:pt idx="1094">
                  <c:v>8.0969999999999995</c:v>
                </c:pt>
                <c:pt idx="1095">
                  <c:v>7.9409999999999998</c:v>
                </c:pt>
                <c:pt idx="1096">
                  <c:v>9.8889999999999993</c:v>
                </c:pt>
                <c:pt idx="1097">
                  <c:v>8.1829999999999998</c:v>
                </c:pt>
                <c:pt idx="1098">
                  <c:v>8.4979999999999993</c:v>
                </c:pt>
                <c:pt idx="1099">
                  <c:v>9.26</c:v>
                </c:pt>
                <c:pt idx="1100">
                  <c:v>10.015000000000001</c:v>
                </c:pt>
                <c:pt idx="1101">
                  <c:v>8.23</c:v>
                </c:pt>
                <c:pt idx="1102">
                  <c:v>8.6609999999999996</c:v>
                </c:pt>
                <c:pt idx="1103">
                  <c:v>9.6679999999999993</c:v>
                </c:pt>
                <c:pt idx="1104">
                  <c:v>8.7919999999999998</c:v>
                </c:pt>
                <c:pt idx="1105">
                  <c:v>8.7050000000000001</c:v>
                </c:pt>
                <c:pt idx="1106">
                  <c:v>8.8819999999999997</c:v>
                </c:pt>
                <c:pt idx="1107">
                  <c:v>9.2279999999999998</c:v>
                </c:pt>
                <c:pt idx="1108">
                  <c:v>7.7560000000000002</c:v>
                </c:pt>
                <c:pt idx="1109">
                  <c:v>10.028</c:v>
                </c:pt>
                <c:pt idx="1110">
                  <c:v>8.6440000000000001</c:v>
                </c:pt>
                <c:pt idx="1111">
                  <c:v>8.1509999999999998</c:v>
                </c:pt>
                <c:pt idx="1112">
                  <c:v>8.4320000000000004</c:v>
                </c:pt>
                <c:pt idx="1113">
                  <c:v>8.343</c:v>
                </c:pt>
                <c:pt idx="1114">
                  <c:v>8.0559999999999992</c:v>
                </c:pt>
                <c:pt idx="1115">
                  <c:v>8.8469999999999995</c:v>
                </c:pt>
                <c:pt idx="1116">
                  <c:v>10.119999999999999</c:v>
                </c:pt>
                <c:pt idx="1117">
                  <c:v>8.3870000000000005</c:v>
                </c:pt>
                <c:pt idx="1118">
                  <c:v>8.9499999999999993</c:v>
                </c:pt>
                <c:pt idx="1119">
                  <c:v>9.3149999999999995</c:v>
                </c:pt>
                <c:pt idx="1120">
                  <c:v>8.8330000000000002</c:v>
                </c:pt>
                <c:pt idx="1121">
                  <c:v>9.423</c:v>
                </c:pt>
                <c:pt idx="1122">
                  <c:v>9.1</c:v>
                </c:pt>
                <c:pt idx="1123">
                  <c:v>9.7210000000000001</c:v>
                </c:pt>
                <c:pt idx="1124">
                  <c:v>8.5630000000000006</c:v>
                </c:pt>
                <c:pt idx="1125">
                  <c:v>9.14</c:v>
                </c:pt>
                <c:pt idx="1126">
                  <c:v>8.7840000000000007</c:v>
                </c:pt>
                <c:pt idx="1127">
                  <c:v>8.6910000000000007</c:v>
                </c:pt>
                <c:pt idx="1128">
                  <c:v>8.2550000000000008</c:v>
                </c:pt>
                <c:pt idx="1129">
                  <c:v>9.8840000000000003</c:v>
                </c:pt>
                <c:pt idx="1130">
                  <c:v>9.3320000000000007</c:v>
                </c:pt>
                <c:pt idx="1131">
                  <c:v>9.1059999999999999</c:v>
                </c:pt>
                <c:pt idx="1132">
                  <c:v>9.59</c:v>
                </c:pt>
                <c:pt idx="1133">
                  <c:v>9.1929999999999996</c:v>
                </c:pt>
                <c:pt idx="1134">
                  <c:v>9.0129999999999999</c:v>
                </c:pt>
                <c:pt idx="1135">
                  <c:v>8.1430000000000007</c:v>
                </c:pt>
                <c:pt idx="1136">
                  <c:v>8.8650000000000002</c:v>
                </c:pt>
                <c:pt idx="1137">
                  <c:v>10.557</c:v>
                </c:pt>
                <c:pt idx="1138">
                  <c:v>8.4190000000000005</c:v>
                </c:pt>
                <c:pt idx="1139">
                  <c:v>9.0329999999999995</c:v>
                </c:pt>
                <c:pt idx="1140">
                  <c:v>9.1790000000000003</c:v>
                </c:pt>
                <c:pt idx="1141">
                  <c:v>9.1609999999999996</c:v>
                </c:pt>
                <c:pt idx="1142">
                  <c:v>8.9429999999999996</c:v>
                </c:pt>
                <c:pt idx="1143">
                  <c:v>8.0969999999999995</c:v>
                </c:pt>
                <c:pt idx="1144">
                  <c:v>9.0809999999999995</c:v>
                </c:pt>
                <c:pt idx="1145">
                  <c:v>8.0030000000000001</c:v>
                </c:pt>
                <c:pt idx="1146">
                  <c:v>7.7489999999999997</c:v>
                </c:pt>
                <c:pt idx="1147">
                  <c:v>8.3239999999999998</c:v>
                </c:pt>
                <c:pt idx="1148">
                  <c:v>8.35</c:v>
                </c:pt>
                <c:pt idx="1149">
                  <c:v>8.1820000000000004</c:v>
                </c:pt>
                <c:pt idx="1150">
                  <c:v>8.2539999999999996</c:v>
                </c:pt>
                <c:pt idx="1151">
                  <c:v>9.2289999999999992</c:v>
                </c:pt>
                <c:pt idx="1152">
                  <c:v>9.4450000000000003</c:v>
                </c:pt>
                <c:pt idx="1153">
                  <c:v>8.9640000000000004</c:v>
                </c:pt>
                <c:pt idx="1154">
                  <c:v>9.4649999999999999</c:v>
                </c:pt>
                <c:pt idx="1155">
                  <c:v>9.77</c:v>
                </c:pt>
                <c:pt idx="1156">
                  <c:v>8.1549999999999994</c:v>
                </c:pt>
                <c:pt idx="1157">
                  <c:v>8.6319999999999997</c:v>
                </c:pt>
                <c:pt idx="1158">
                  <c:v>8.4329999999999998</c:v>
                </c:pt>
                <c:pt idx="1159">
                  <c:v>8.6989999999999998</c:v>
                </c:pt>
                <c:pt idx="1160">
                  <c:v>8.8219999999999992</c:v>
                </c:pt>
                <c:pt idx="1161">
                  <c:v>8.093</c:v>
                </c:pt>
                <c:pt idx="1162">
                  <c:v>9.2080000000000002</c:v>
                </c:pt>
                <c:pt idx="1163">
                  <c:v>8.3840000000000003</c:v>
                </c:pt>
                <c:pt idx="1164">
                  <c:v>9.3759999999999994</c:v>
                </c:pt>
                <c:pt idx="1165">
                  <c:v>10.101000000000001</c:v>
                </c:pt>
                <c:pt idx="1166">
                  <c:v>9.14</c:v>
                </c:pt>
                <c:pt idx="1167">
                  <c:v>8.8810000000000002</c:v>
                </c:pt>
                <c:pt idx="1168">
                  <c:v>7.8360000000000003</c:v>
                </c:pt>
                <c:pt idx="1169">
                  <c:v>10.007</c:v>
                </c:pt>
                <c:pt idx="1170">
                  <c:v>8.3870000000000005</c:v>
                </c:pt>
                <c:pt idx="1171">
                  <c:v>7.75</c:v>
                </c:pt>
                <c:pt idx="1172">
                  <c:v>8.1170000000000009</c:v>
                </c:pt>
                <c:pt idx="1173">
                  <c:v>8.7899999999999991</c:v>
                </c:pt>
                <c:pt idx="1174">
                  <c:v>10.555</c:v>
                </c:pt>
                <c:pt idx="1175">
                  <c:v>9.5120000000000005</c:v>
                </c:pt>
                <c:pt idx="1176">
                  <c:v>7.6470000000000002</c:v>
                </c:pt>
                <c:pt idx="1177">
                  <c:v>8.9120000000000008</c:v>
                </c:pt>
                <c:pt idx="1178">
                  <c:v>9.3350000000000009</c:v>
                </c:pt>
                <c:pt idx="1179">
                  <c:v>7.3490000000000002</c:v>
                </c:pt>
                <c:pt idx="1180">
                  <c:v>8.9030000000000005</c:v>
                </c:pt>
                <c:pt idx="1181">
                  <c:v>9.4640000000000004</c:v>
                </c:pt>
                <c:pt idx="1182">
                  <c:v>9.4979999999999993</c:v>
                </c:pt>
                <c:pt idx="1183">
                  <c:v>10.218</c:v>
                </c:pt>
                <c:pt idx="1184">
                  <c:v>8.8160000000000007</c:v>
                </c:pt>
                <c:pt idx="1185">
                  <c:v>9.641</c:v>
                </c:pt>
                <c:pt idx="1186">
                  <c:v>8.7929999999999993</c:v>
                </c:pt>
                <c:pt idx="1187">
                  <c:v>7.92</c:v>
                </c:pt>
                <c:pt idx="1188">
                  <c:v>8.8049999999999997</c:v>
                </c:pt>
                <c:pt idx="1189">
                  <c:v>7.923</c:v>
                </c:pt>
                <c:pt idx="1190">
                  <c:v>8.0709999999999997</c:v>
                </c:pt>
                <c:pt idx="1191">
                  <c:v>8.5139999999999993</c:v>
                </c:pt>
                <c:pt idx="1192">
                  <c:v>9.0510000000000002</c:v>
                </c:pt>
                <c:pt idx="1193">
                  <c:v>8.9830000000000005</c:v>
                </c:pt>
                <c:pt idx="1194">
                  <c:v>9.4890000000000008</c:v>
                </c:pt>
                <c:pt idx="1195">
                  <c:v>7.5970000000000004</c:v>
                </c:pt>
                <c:pt idx="1196">
                  <c:v>8.2509999999999994</c:v>
                </c:pt>
                <c:pt idx="1197">
                  <c:v>8.9469999999999992</c:v>
                </c:pt>
                <c:pt idx="1198">
                  <c:v>9.4760000000000009</c:v>
                </c:pt>
                <c:pt idx="1199">
                  <c:v>9.2390000000000008</c:v>
                </c:pt>
                <c:pt idx="1200">
                  <c:v>8.2460000000000004</c:v>
                </c:pt>
                <c:pt idx="1201">
                  <c:v>8.718</c:v>
                </c:pt>
                <c:pt idx="1202">
                  <c:v>8.5429999999999993</c:v>
                </c:pt>
                <c:pt idx="1203">
                  <c:v>9.3840000000000003</c:v>
                </c:pt>
                <c:pt idx="1204">
                  <c:v>8.2520000000000007</c:v>
                </c:pt>
                <c:pt idx="1205">
                  <c:v>7.867</c:v>
                </c:pt>
                <c:pt idx="1206">
                  <c:v>10.255000000000001</c:v>
                </c:pt>
                <c:pt idx="1207">
                  <c:v>8.2289999999999992</c:v>
                </c:pt>
                <c:pt idx="1208">
                  <c:v>7.5110000000000001</c:v>
                </c:pt>
                <c:pt idx="1209">
                  <c:v>7.875</c:v>
                </c:pt>
                <c:pt idx="1210">
                  <c:v>8.3810000000000002</c:v>
                </c:pt>
                <c:pt idx="1211">
                  <c:v>9.048</c:v>
                </c:pt>
                <c:pt idx="1212">
                  <c:v>9.19</c:v>
                </c:pt>
                <c:pt idx="1213">
                  <c:v>9.3339999999999996</c:v>
                </c:pt>
                <c:pt idx="1214">
                  <c:v>8.4090000000000007</c:v>
                </c:pt>
                <c:pt idx="1215">
                  <c:v>10.645</c:v>
                </c:pt>
                <c:pt idx="1216">
                  <c:v>8.6050000000000004</c:v>
                </c:pt>
                <c:pt idx="1217">
                  <c:v>7.492</c:v>
                </c:pt>
                <c:pt idx="1218">
                  <c:v>9.3580000000000005</c:v>
                </c:pt>
                <c:pt idx="1219">
                  <c:v>8.1539999999999999</c:v>
                </c:pt>
                <c:pt idx="1220">
                  <c:v>8.7390000000000008</c:v>
                </c:pt>
                <c:pt idx="1221">
                  <c:v>9.4689999999999994</c:v>
                </c:pt>
                <c:pt idx="1222">
                  <c:v>8.2100000000000009</c:v>
                </c:pt>
                <c:pt idx="1223">
                  <c:v>9.0980000000000008</c:v>
                </c:pt>
                <c:pt idx="1224">
                  <c:v>8.2010000000000005</c:v>
                </c:pt>
                <c:pt idx="1225">
                  <c:v>8.5530000000000008</c:v>
                </c:pt>
                <c:pt idx="1226">
                  <c:v>7.4509999999999996</c:v>
                </c:pt>
                <c:pt idx="1227">
                  <c:v>8.14</c:v>
                </c:pt>
                <c:pt idx="1228">
                  <c:v>9.8420000000000005</c:v>
                </c:pt>
                <c:pt idx="1229">
                  <c:v>9.0030000000000001</c:v>
                </c:pt>
                <c:pt idx="1230">
                  <c:v>9.673</c:v>
                </c:pt>
                <c:pt idx="1231">
                  <c:v>10.473000000000001</c:v>
                </c:pt>
                <c:pt idx="1232">
                  <c:v>8.3160000000000007</c:v>
                </c:pt>
                <c:pt idx="1233">
                  <c:v>10.379</c:v>
                </c:pt>
                <c:pt idx="1234">
                  <c:v>9.4440000000000008</c:v>
                </c:pt>
                <c:pt idx="1235">
                  <c:v>8.4760000000000009</c:v>
                </c:pt>
                <c:pt idx="1236">
                  <c:v>10.596</c:v>
                </c:pt>
                <c:pt idx="1237">
                  <c:v>9.4090000000000007</c:v>
                </c:pt>
                <c:pt idx="1238">
                  <c:v>9.5519999999999996</c:v>
                </c:pt>
                <c:pt idx="1239">
                  <c:v>10.074</c:v>
                </c:pt>
                <c:pt idx="1240">
                  <c:v>8.0239999999999991</c:v>
                </c:pt>
                <c:pt idx="1241">
                  <c:v>10.211</c:v>
                </c:pt>
                <c:pt idx="1242">
                  <c:v>7.867</c:v>
                </c:pt>
                <c:pt idx="1243">
                  <c:v>9.4489999999999998</c:v>
                </c:pt>
                <c:pt idx="1244">
                  <c:v>8.5229999999999997</c:v>
                </c:pt>
                <c:pt idx="1245">
                  <c:v>9.3290000000000006</c:v>
                </c:pt>
                <c:pt idx="1246">
                  <c:v>8.7059999999999995</c:v>
                </c:pt>
                <c:pt idx="1247">
                  <c:v>10.231999999999999</c:v>
                </c:pt>
                <c:pt idx="1248">
                  <c:v>9.17</c:v>
                </c:pt>
                <c:pt idx="1249">
                  <c:v>8.6999999999999993</c:v>
                </c:pt>
                <c:pt idx="1250">
                  <c:v>7.24</c:v>
                </c:pt>
                <c:pt idx="1251">
                  <c:v>8.4969999999999999</c:v>
                </c:pt>
                <c:pt idx="1252">
                  <c:v>9.782</c:v>
                </c:pt>
                <c:pt idx="1253">
                  <c:v>8.8059999999999992</c:v>
                </c:pt>
                <c:pt idx="1254">
                  <c:v>9.2949999999999999</c:v>
                </c:pt>
                <c:pt idx="1255">
                  <c:v>9.6790000000000003</c:v>
                </c:pt>
                <c:pt idx="1256">
                  <c:v>8.6969999999999992</c:v>
                </c:pt>
                <c:pt idx="1257">
                  <c:v>9.3640000000000008</c:v>
                </c:pt>
                <c:pt idx="1258">
                  <c:v>9.3970000000000002</c:v>
                </c:pt>
                <c:pt idx="1259">
                  <c:v>8.7590000000000003</c:v>
                </c:pt>
                <c:pt idx="1260">
                  <c:v>8.4239999999999995</c:v>
                </c:pt>
                <c:pt idx="1261">
                  <c:v>9.0459999999999994</c:v>
                </c:pt>
                <c:pt idx="1262">
                  <c:v>9.6479999999999997</c:v>
                </c:pt>
                <c:pt idx="1263">
                  <c:v>7.0359999999999996</c:v>
                </c:pt>
                <c:pt idx="1264">
                  <c:v>8.5619999999999994</c:v>
                </c:pt>
                <c:pt idx="1265">
                  <c:v>9.0540000000000003</c:v>
                </c:pt>
                <c:pt idx="1266">
                  <c:v>9.2240000000000002</c:v>
                </c:pt>
                <c:pt idx="1267">
                  <c:v>9.2539999999999996</c:v>
                </c:pt>
                <c:pt idx="1268">
                  <c:v>9.4589999999999996</c:v>
                </c:pt>
                <c:pt idx="1269">
                  <c:v>9.1379999999999999</c:v>
                </c:pt>
                <c:pt idx="1270">
                  <c:v>8.8640000000000008</c:v>
                </c:pt>
                <c:pt idx="1271">
                  <c:v>9.9269999999999996</c:v>
                </c:pt>
                <c:pt idx="1272">
                  <c:v>8.1289999999999996</c:v>
                </c:pt>
                <c:pt idx="1273">
                  <c:v>10.39</c:v>
                </c:pt>
                <c:pt idx="1274">
                  <c:v>8.782</c:v>
                </c:pt>
                <c:pt idx="1275">
                  <c:v>8.7260000000000009</c:v>
                </c:pt>
                <c:pt idx="1276">
                  <c:v>8.74</c:v>
                </c:pt>
                <c:pt idx="1277">
                  <c:v>8.9169999999999998</c:v>
                </c:pt>
                <c:pt idx="1278">
                  <c:v>9.1370000000000005</c:v>
                </c:pt>
                <c:pt idx="1279">
                  <c:v>7.8310000000000004</c:v>
                </c:pt>
                <c:pt idx="1280">
                  <c:v>9.5760000000000005</c:v>
                </c:pt>
                <c:pt idx="1281">
                  <c:v>9.734</c:v>
                </c:pt>
                <c:pt idx="1282">
                  <c:v>7.3209999999999997</c:v>
                </c:pt>
                <c:pt idx="1283">
                  <c:v>7.4560000000000004</c:v>
                </c:pt>
                <c:pt idx="1284">
                  <c:v>7.65</c:v>
                </c:pt>
                <c:pt idx="1285">
                  <c:v>8.8239999999999998</c:v>
                </c:pt>
                <c:pt idx="1286">
                  <c:v>8.31</c:v>
                </c:pt>
                <c:pt idx="1287">
                  <c:v>8.6359999999999992</c:v>
                </c:pt>
                <c:pt idx="1288">
                  <c:v>8.0239999999999991</c:v>
                </c:pt>
                <c:pt idx="1289">
                  <c:v>9.0470000000000006</c:v>
                </c:pt>
                <c:pt idx="1290">
                  <c:v>8.5190000000000001</c:v>
                </c:pt>
                <c:pt idx="1291">
                  <c:v>9.3290000000000006</c:v>
                </c:pt>
                <c:pt idx="1292">
                  <c:v>9.6319999999999997</c:v>
                </c:pt>
                <c:pt idx="1293">
                  <c:v>9.3930000000000007</c:v>
                </c:pt>
                <c:pt idx="1294">
                  <c:v>9.8000000000000007</c:v>
                </c:pt>
                <c:pt idx="1295">
                  <c:v>9.0459999999999994</c:v>
                </c:pt>
                <c:pt idx="1296">
                  <c:v>9.4570000000000007</c:v>
                </c:pt>
                <c:pt idx="1297">
                  <c:v>8.3819999999999997</c:v>
                </c:pt>
                <c:pt idx="1298">
                  <c:v>8.7479999999999993</c:v>
                </c:pt>
                <c:pt idx="1299">
                  <c:v>8.6769999999999996</c:v>
                </c:pt>
                <c:pt idx="1300">
                  <c:v>9.3119999999999994</c:v>
                </c:pt>
                <c:pt idx="1301">
                  <c:v>9.3040000000000003</c:v>
                </c:pt>
                <c:pt idx="1302">
                  <c:v>8.8879999999999999</c:v>
                </c:pt>
                <c:pt idx="1303">
                  <c:v>9.2539999999999996</c:v>
                </c:pt>
                <c:pt idx="1304">
                  <c:v>9.7289999999999992</c:v>
                </c:pt>
                <c:pt idx="1305">
                  <c:v>10.53</c:v>
                </c:pt>
                <c:pt idx="1306">
                  <c:v>10.528</c:v>
                </c:pt>
                <c:pt idx="1307">
                  <c:v>9.59</c:v>
                </c:pt>
                <c:pt idx="1308">
                  <c:v>9.4309999999999992</c:v>
                </c:pt>
                <c:pt idx="1309">
                  <c:v>9.1549999999999994</c:v>
                </c:pt>
                <c:pt idx="1310">
                  <c:v>9.0250000000000004</c:v>
                </c:pt>
                <c:pt idx="1311">
                  <c:v>8.3759999999999994</c:v>
                </c:pt>
                <c:pt idx="1312">
                  <c:v>9.5340000000000007</c:v>
                </c:pt>
                <c:pt idx="1313">
                  <c:v>9.6989999999999998</c:v>
                </c:pt>
                <c:pt idx="1314">
                  <c:v>8.7279999999999998</c:v>
                </c:pt>
                <c:pt idx="1315">
                  <c:v>9.5329999999999995</c:v>
                </c:pt>
                <c:pt idx="1316">
                  <c:v>8.9130000000000003</c:v>
                </c:pt>
                <c:pt idx="1317">
                  <c:v>7.2489999999999997</c:v>
                </c:pt>
                <c:pt idx="1318">
                  <c:v>9.0549999999999997</c:v>
                </c:pt>
                <c:pt idx="1319">
                  <c:v>9.4350000000000005</c:v>
                </c:pt>
                <c:pt idx="1320">
                  <c:v>9.9809999999999999</c:v>
                </c:pt>
                <c:pt idx="1321">
                  <c:v>8.532</c:v>
                </c:pt>
                <c:pt idx="1322">
                  <c:v>7.3860000000000001</c:v>
                </c:pt>
                <c:pt idx="1323">
                  <c:v>9.0079999999999991</c:v>
                </c:pt>
                <c:pt idx="1324">
                  <c:v>8.5380000000000003</c:v>
                </c:pt>
                <c:pt idx="1325">
                  <c:v>10.032</c:v>
                </c:pt>
                <c:pt idx="1326">
                  <c:v>7.8479999999999999</c:v>
                </c:pt>
                <c:pt idx="1327">
                  <c:v>9.2319999999999993</c:v>
                </c:pt>
                <c:pt idx="1328">
                  <c:v>9.1590000000000007</c:v>
                </c:pt>
                <c:pt idx="1329">
                  <c:v>10.827999999999999</c:v>
                </c:pt>
                <c:pt idx="1330">
                  <c:v>7.5529999999999999</c:v>
                </c:pt>
                <c:pt idx="1331">
                  <c:v>9.3940000000000001</c:v>
                </c:pt>
                <c:pt idx="1332">
                  <c:v>8.2129999999999992</c:v>
                </c:pt>
                <c:pt idx="1333">
                  <c:v>7.7409999999999997</c:v>
                </c:pt>
                <c:pt idx="1334">
                  <c:v>8.9329999999999998</c:v>
                </c:pt>
                <c:pt idx="1335">
                  <c:v>10.27</c:v>
                </c:pt>
                <c:pt idx="1336">
                  <c:v>9.16</c:v>
                </c:pt>
                <c:pt idx="1337">
                  <c:v>8.5990000000000002</c:v>
                </c:pt>
                <c:pt idx="1338">
                  <c:v>8.077</c:v>
                </c:pt>
                <c:pt idx="1339">
                  <c:v>10.035</c:v>
                </c:pt>
                <c:pt idx="1340">
                  <c:v>9.0050000000000008</c:v>
                </c:pt>
                <c:pt idx="1341">
                  <c:v>9.3010000000000002</c:v>
                </c:pt>
                <c:pt idx="1342">
                  <c:v>8.4280000000000008</c:v>
                </c:pt>
                <c:pt idx="1343">
                  <c:v>8.4510000000000005</c:v>
                </c:pt>
                <c:pt idx="1344">
                  <c:v>10.202</c:v>
                </c:pt>
                <c:pt idx="1345">
                  <c:v>9.0670000000000002</c:v>
                </c:pt>
                <c:pt idx="1346">
                  <c:v>8.2230000000000008</c:v>
                </c:pt>
                <c:pt idx="1347">
                  <c:v>8.8279999999999994</c:v>
                </c:pt>
                <c:pt idx="1348">
                  <c:v>7.7389999999999999</c:v>
                </c:pt>
                <c:pt idx="1349">
                  <c:v>7.9470000000000001</c:v>
                </c:pt>
                <c:pt idx="1350">
                  <c:v>8.343</c:v>
                </c:pt>
                <c:pt idx="1351">
                  <c:v>8.4640000000000004</c:v>
                </c:pt>
                <c:pt idx="1352">
                  <c:v>8.8290000000000006</c:v>
                </c:pt>
                <c:pt idx="1353">
                  <c:v>9.0079999999999991</c:v>
                </c:pt>
                <c:pt idx="1354">
                  <c:v>9.9209999999999994</c:v>
                </c:pt>
                <c:pt idx="1355">
                  <c:v>8.2040000000000006</c:v>
                </c:pt>
                <c:pt idx="1356">
                  <c:v>8.6029999999999998</c:v>
                </c:pt>
                <c:pt idx="1357">
                  <c:v>8.0589999999999993</c:v>
                </c:pt>
                <c:pt idx="1358">
                  <c:v>7.8570000000000002</c:v>
                </c:pt>
                <c:pt idx="1359">
                  <c:v>9.625</c:v>
                </c:pt>
                <c:pt idx="1360">
                  <c:v>7.8390000000000004</c:v>
                </c:pt>
                <c:pt idx="1361">
                  <c:v>8.7469999999999999</c:v>
                </c:pt>
                <c:pt idx="1362">
                  <c:v>9.5239999999999991</c:v>
                </c:pt>
                <c:pt idx="1363">
                  <c:v>8.1419999999999995</c:v>
                </c:pt>
                <c:pt idx="1364">
                  <c:v>8.5609999999999999</c:v>
                </c:pt>
                <c:pt idx="1365">
                  <c:v>9.2669999999999995</c:v>
                </c:pt>
                <c:pt idx="1366">
                  <c:v>7.2249999999999996</c:v>
                </c:pt>
                <c:pt idx="1367">
                  <c:v>8.2970000000000006</c:v>
                </c:pt>
                <c:pt idx="1368">
                  <c:v>9.4529999999999994</c:v>
                </c:pt>
                <c:pt idx="1369">
                  <c:v>9.4090000000000007</c:v>
                </c:pt>
                <c:pt idx="1370">
                  <c:v>9.7040000000000006</c:v>
                </c:pt>
                <c:pt idx="1371">
                  <c:v>8.2309999999999999</c:v>
                </c:pt>
                <c:pt idx="1372">
                  <c:v>10.385</c:v>
                </c:pt>
                <c:pt idx="1373">
                  <c:v>8.0950000000000006</c:v>
                </c:pt>
                <c:pt idx="1374">
                  <c:v>8.2469999999999999</c:v>
                </c:pt>
                <c:pt idx="1375">
                  <c:v>9.2520000000000007</c:v>
                </c:pt>
                <c:pt idx="1376">
                  <c:v>9.6349999999999998</c:v>
                </c:pt>
                <c:pt idx="1377">
                  <c:v>9.5419999999999998</c:v>
                </c:pt>
                <c:pt idx="1378">
                  <c:v>8.0109999999999992</c:v>
                </c:pt>
                <c:pt idx="1379">
                  <c:v>8.2959999999999994</c:v>
                </c:pt>
                <c:pt idx="1380">
                  <c:v>10.077</c:v>
                </c:pt>
                <c:pt idx="1381">
                  <c:v>8.5220000000000002</c:v>
                </c:pt>
                <c:pt idx="1382">
                  <c:v>9.298</c:v>
                </c:pt>
                <c:pt idx="1383">
                  <c:v>7.5309999999999997</c:v>
                </c:pt>
                <c:pt idx="1384">
                  <c:v>7.8810000000000002</c:v>
                </c:pt>
                <c:pt idx="1385">
                  <c:v>8.2219999999999995</c:v>
                </c:pt>
                <c:pt idx="1386">
                  <c:v>7.86</c:v>
                </c:pt>
                <c:pt idx="1387">
                  <c:v>8.8109999999999999</c:v>
                </c:pt>
                <c:pt idx="1388">
                  <c:v>7.0410000000000004</c:v>
                </c:pt>
                <c:pt idx="1389">
                  <c:v>8.8309999999999995</c:v>
                </c:pt>
                <c:pt idx="1390">
                  <c:v>10.497999999999999</c:v>
                </c:pt>
                <c:pt idx="1391">
                  <c:v>7.319</c:v>
                </c:pt>
                <c:pt idx="1392">
                  <c:v>8.3000000000000007</c:v>
                </c:pt>
                <c:pt idx="1393">
                  <c:v>7.8479999999999999</c:v>
                </c:pt>
                <c:pt idx="1394">
                  <c:v>7.13</c:v>
                </c:pt>
                <c:pt idx="1395">
                  <c:v>8.8330000000000002</c:v>
                </c:pt>
                <c:pt idx="1396">
                  <c:v>8.3719999999999999</c:v>
                </c:pt>
                <c:pt idx="1397">
                  <c:v>7.9530000000000003</c:v>
                </c:pt>
                <c:pt idx="1398">
                  <c:v>7.7809999999999997</c:v>
                </c:pt>
                <c:pt idx="1399">
                  <c:v>10.487</c:v>
                </c:pt>
                <c:pt idx="1400">
                  <c:v>8.3019999999999996</c:v>
                </c:pt>
                <c:pt idx="1401">
                  <c:v>8.984</c:v>
                </c:pt>
                <c:pt idx="1402">
                  <c:v>7.7380000000000004</c:v>
                </c:pt>
                <c:pt idx="1403">
                  <c:v>8.7940000000000005</c:v>
                </c:pt>
                <c:pt idx="1404">
                  <c:v>8.2989999999999995</c:v>
                </c:pt>
                <c:pt idx="1405">
                  <c:v>7.8449999999999998</c:v>
                </c:pt>
                <c:pt idx="1406">
                  <c:v>9.8849999999999998</c:v>
                </c:pt>
                <c:pt idx="1407">
                  <c:v>9.4339999999999993</c:v>
                </c:pt>
                <c:pt idx="1408">
                  <c:v>9.3439999999999994</c:v>
                </c:pt>
                <c:pt idx="1409">
                  <c:v>9.1709999999999994</c:v>
                </c:pt>
                <c:pt idx="1410">
                  <c:v>8.6020000000000003</c:v>
                </c:pt>
                <c:pt idx="1411">
                  <c:v>8.5820000000000007</c:v>
                </c:pt>
                <c:pt idx="1412">
                  <c:v>9.66</c:v>
                </c:pt>
                <c:pt idx="1413">
                  <c:v>7.69</c:v>
                </c:pt>
                <c:pt idx="1414">
                  <c:v>7.8680000000000003</c:v>
                </c:pt>
                <c:pt idx="1415">
                  <c:v>9.6839999999999993</c:v>
                </c:pt>
                <c:pt idx="1416">
                  <c:v>9.452</c:v>
                </c:pt>
                <c:pt idx="1417">
                  <c:v>8.3330000000000002</c:v>
                </c:pt>
                <c:pt idx="1418">
                  <c:v>8.3780000000000001</c:v>
                </c:pt>
                <c:pt idx="1419">
                  <c:v>9.7829999999999995</c:v>
                </c:pt>
                <c:pt idx="1420">
                  <c:v>8.3230000000000004</c:v>
                </c:pt>
                <c:pt idx="1421">
                  <c:v>8.5890000000000004</c:v>
                </c:pt>
                <c:pt idx="1422">
                  <c:v>8.4019999999999992</c:v>
                </c:pt>
                <c:pt idx="1423">
                  <c:v>8.4109999999999996</c:v>
                </c:pt>
                <c:pt idx="1424">
                  <c:v>8.6479999999999997</c:v>
                </c:pt>
                <c:pt idx="1425">
                  <c:v>9.282</c:v>
                </c:pt>
                <c:pt idx="1426">
                  <c:v>8.3780000000000001</c:v>
                </c:pt>
                <c:pt idx="1427">
                  <c:v>8.1059999999999999</c:v>
                </c:pt>
                <c:pt idx="1428">
                  <c:v>8.9670000000000005</c:v>
                </c:pt>
                <c:pt idx="1429">
                  <c:v>9.4920000000000009</c:v>
                </c:pt>
                <c:pt idx="1430">
                  <c:v>10.048</c:v>
                </c:pt>
                <c:pt idx="1431">
                  <c:v>7.7240000000000002</c:v>
                </c:pt>
                <c:pt idx="1432">
                  <c:v>7.9619999999999997</c:v>
                </c:pt>
                <c:pt idx="1433">
                  <c:v>9.5939999999999994</c:v>
                </c:pt>
                <c:pt idx="1434">
                  <c:v>8.8610000000000007</c:v>
                </c:pt>
                <c:pt idx="1435">
                  <c:v>7.9660000000000002</c:v>
                </c:pt>
                <c:pt idx="1436">
                  <c:v>9.2270000000000003</c:v>
                </c:pt>
                <c:pt idx="1437">
                  <c:v>8.407</c:v>
                </c:pt>
                <c:pt idx="1438">
                  <c:v>8.4350000000000005</c:v>
                </c:pt>
                <c:pt idx="1439">
                  <c:v>8.9789999999999992</c:v>
                </c:pt>
                <c:pt idx="1440">
                  <c:v>9.5109999999999992</c:v>
                </c:pt>
                <c:pt idx="1441">
                  <c:v>9.4600000000000009</c:v>
                </c:pt>
                <c:pt idx="1442">
                  <c:v>7.258</c:v>
                </c:pt>
                <c:pt idx="1443">
                  <c:v>8.2530000000000001</c:v>
                </c:pt>
                <c:pt idx="1444">
                  <c:v>8.1679999999999993</c:v>
                </c:pt>
                <c:pt idx="1445">
                  <c:v>7.4950000000000001</c:v>
                </c:pt>
                <c:pt idx="1446">
                  <c:v>8.6329999999999991</c:v>
                </c:pt>
                <c:pt idx="1447">
                  <c:v>9.0890000000000004</c:v>
                </c:pt>
                <c:pt idx="1448">
                  <c:v>8.3320000000000007</c:v>
                </c:pt>
                <c:pt idx="1449">
                  <c:v>8.7569999999999997</c:v>
                </c:pt>
                <c:pt idx="1450">
                  <c:v>10.134</c:v>
                </c:pt>
                <c:pt idx="1451">
                  <c:v>8.1880000000000006</c:v>
                </c:pt>
                <c:pt idx="1452">
                  <c:v>9.7850000000000001</c:v>
                </c:pt>
                <c:pt idx="1453">
                  <c:v>8.4339999999999993</c:v>
                </c:pt>
                <c:pt idx="1454">
                  <c:v>9.1660000000000004</c:v>
                </c:pt>
                <c:pt idx="1455">
                  <c:v>8.0739999999999998</c:v>
                </c:pt>
                <c:pt idx="1456">
                  <c:v>7.5750000000000002</c:v>
                </c:pt>
                <c:pt idx="1457">
                  <c:v>8.57</c:v>
                </c:pt>
                <c:pt idx="1458">
                  <c:v>7.63</c:v>
                </c:pt>
                <c:pt idx="1459">
                  <c:v>9.625</c:v>
                </c:pt>
                <c:pt idx="1460">
                  <c:v>8.5239999999999991</c:v>
                </c:pt>
                <c:pt idx="1461">
                  <c:v>7.3579999999999997</c:v>
                </c:pt>
                <c:pt idx="1462">
                  <c:v>9.2449999999999992</c:v>
                </c:pt>
                <c:pt idx="1463">
                  <c:v>8.1270000000000007</c:v>
                </c:pt>
                <c:pt idx="1464">
                  <c:v>9.1539999999999999</c:v>
                </c:pt>
                <c:pt idx="1465">
                  <c:v>9.2829999999999995</c:v>
                </c:pt>
                <c:pt idx="1466">
                  <c:v>10.034000000000001</c:v>
                </c:pt>
                <c:pt idx="1467">
                  <c:v>8.5120000000000005</c:v>
                </c:pt>
                <c:pt idx="1468">
                  <c:v>10.976000000000001</c:v>
                </c:pt>
                <c:pt idx="1469">
                  <c:v>9.2799999999999994</c:v>
                </c:pt>
                <c:pt idx="1470">
                  <c:v>10.726000000000001</c:v>
                </c:pt>
                <c:pt idx="1471">
                  <c:v>8.6180000000000003</c:v>
                </c:pt>
                <c:pt idx="1472">
                  <c:v>7.6749999999999998</c:v>
                </c:pt>
                <c:pt idx="1473">
                  <c:v>9.15</c:v>
                </c:pt>
                <c:pt idx="1474">
                  <c:v>8.8320000000000007</c:v>
                </c:pt>
                <c:pt idx="1475">
                  <c:v>10.387</c:v>
                </c:pt>
                <c:pt idx="1476">
                  <c:v>9.7170000000000005</c:v>
                </c:pt>
                <c:pt idx="1477">
                  <c:v>9.0760000000000005</c:v>
                </c:pt>
                <c:pt idx="1478">
                  <c:v>10.055999999999999</c:v>
                </c:pt>
                <c:pt idx="1479">
                  <c:v>9.4789999999999992</c:v>
                </c:pt>
                <c:pt idx="1480">
                  <c:v>9.1310000000000002</c:v>
                </c:pt>
                <c:pt idx="1481">
                  <c:v>7.1879999999999997</c:v>
                </c:pt>
                <c:pt idx="1482">
                  <c:v>8.8089999999999993</c:v>
                </c:pt>
                <c:pt idx="1483">
                  <c:v>8.6080000000000005</c:v>
                </c:pt>
                <c:pt idx="1484">
                  <c:v>8.5990000000000002</c:v>
                </c:pt>
                <c:pt idx="1485">
                  <c:v>8.7409999999999997</c:v>
                </c:pt>
                <c:pt idx="1486">
                  <c:v>8.9049999999999994</c:v>
                </c:pt>
                <c:pt idx="1487">
                  <c:v>9.8040000000000003</c:v>
                </c:pt>
                <c:pt idx="1488">
                  <c:v>8.5180000000000007</c:v>
                </c:pt>
                <c:pt idx="1489">
                  <c:v>8.7509999999999994</c:v>
                </c:pt>
                <c:pt idx="1490">
                  <c:v>9.5359999999999996</c:v>
                </c:pt>
                <c:pt idx="1491">
                  <c:v>9.4719999999999995</c:v>
                </c:pt>
                <c:pt idx="1492">
                  <c:v>8.4949999999999992</c:v>
                </c:pt>
                <c:pt idx="1493">
                  <c:v>9.2970000000000006</c:v>
                </c:pt>
                <c:pt idx="1494">
                  <c:v>8.2520000000000007</c:v>
                </c:pt>
                <c:pt idx="1495">
                  <c:v>7.7809999999999997</c:v>
                </c:pt>
                <c:pt idx="1496">
                  <c:v>9.8130000000000006</c:v>
                </c:pt>
                <c:pt idx="1497">
                  <c:v>8.8490000000000002</c:v>
                </c:pt>
                <c:pt idx="1498">
                  <c:v>10.866</c:v>
                </c:pt>
                <c:pt idx="1499">
                  <c:v>9.7260000000000009</c:v>
                </c:pt>
                <c:pt idx="1500">
                  <c:v>8.766</c:v>
                </c:pt>
                <c:pt idx="1501">
                  <c:v>7.6509999999999998</c:v>
                </c:pt>
                <c:pt idx="1502">
                  <c:v>8.3309999999999995</c:v>
                </c:pt>
                <c:pt idx="1503">
                  <c:v>8.2010000000000005</c:v>
                </c:pt>
                <c:pt idx="1504">
                  <c:v>8.7720000000000002</c:v>
                </c:pt>
                <c:pt idx="1505">
                  <c:v>8.0960000000000001</c:v>
                </c:pt>
                <c:pt idx="1506">
                  <c:v>8.4359999999999999</c:v>
                </c:pt>
                <c:pt idx="1507">
                  <c:v>9.984</c:v>
                </c:pt>
                <c:pt idx="1508">
                  <c:v>9.9740000000000002</c:v>
                </c:pt>
                <c:pt idx="1509">
                  <c:v>9.6170000000000009</c:v>
                </c:pt>
                <c:pt idx="1510">
                  <c:v>8.157</c:v>
                </c:pt>
                <c:pt idx="1511">
                  <c:v>8.2810000000000006</c:v>
                </c:pt>
                <c:pt idx="1512">
                  <c:v>10.993</c:v>
                </c:pt>
                <c:pt idx="1513">
                  <c:v>8.1020000000000003</c:v>
                </c:pt>
                <c:pt idx="1514">
                  <c:v>7.7380000000000004</c:v>
                </c:pt>
                <c:pt idx="1515">
                  <c:v>8.1509999999999998</c:v>
                </c:pt>
                <c:pt idx="1516">
                  <c:v>8.9220000000000006</c:v>
                </c:pt>
                <c:pt idx="1517">
                  <c:v>7.9420000000000002</c:v>
                </c:pt>
                <c:pt idx="1518">
                  <c:v>7.8170000000000002</c:v>
                </c:pt>
                <c:pt idx="1519">
                  <c:v>8.4779999999999998</c:v>
                </c:pt>
                <c:pt idx="1520">
                  <c:v>8.6379999999999999</c:v>
                </c:pt>
                <c:pt idx="1521">
                  <c:v>8.4280000000000008</c:v>
                </c:pt>
                <c:pt idx="1522">
                  <c:v>8.4320000000000004</c:v>
                </c:pt>
                <c:pt idx="1523">
                  <c:v>9.9250000000000007</c:v>
                </c:pt>
                <c:pt idx="1524">
                  <c:v>9.66</c:v>
                </c:pt>
                <c:pt idx="1525">
                  <c:v>8.2799999999999994</c:v>
                </c:pt>
                <c:pt idx="1526">
                  <c:v>9.4589999999999996</c:v>
                </c:pt>
                <c:pt idx="1527">
                  <c:v>8.8960000000000008</c:v>
                </c:pt>
                <c:pt idx="1528">
                  <c:v>8.7409999999999997</c:v>
                </c:pt>
                <c:pt idx="1529">
                  <c:v>8.2789999999999999</c:v>
                </c:pt>
                <c:pt idx="1530">
                  <c:v>8.6280000000000001</c:v>
                </c:pt>
                <c:pt idx="1531">
                  <c:v>9.7870000000000008</c:v>
                </c:pt>
                <c:pt idx="1532">
                  <c:v>8.3699999999999992</c:v>
                </c:pt>
                <c:pt idx="1533">
                  <c:v>8.6780000000000008</c:v>
                </c:pt>
                <c:pt idx="1534">
                  <c:v>10.186</c:v>
                </c:pt>
                <c:pt idx="1535">
                  <c:v>9.6880000000000006</c:v>
                </c:pt>
                <c:pt idx="1536">
                  <c:v>8.282</c:v>
                </c:pt>
                <c:pt idx="1537">
                  <c:v>10.071999999999999</c:v>
                </c:pt>
                <c:pt idx="1538">
                  <c:v>9.0169999999999995</c:v>
                </c:pt>
                <c:pt idx="1539">
                  <c:v>8.3759999999999994</c:v>
                </c:pt>
                <c:pt idx="1540">
                  <c:v>8.92</c:v>
                </c:pt>
                <c:pt idx="1541">
                  <c:v>8.01</c:v>
                </c:pt>
                <c:pt idx="1542">
                  <c:v>9.3379999999999992</c:v>
                </c:pt>
                <c:pt idx="1543">
                  <c:v>7.8170000000000002</c:v>
                </c:pt>
                <c:pt idx="1544">
                  <c:v>8.1389999999999993</c:v>
                </c:pt>
                <c:pt idx="1545">
                  <c:v>9.0719999999999992</c:v>
                </c:pt>
                <c:pt idx="1546">
                  <c:v>9.44</c:v>
                </c:pt>
                <c:pt idx="1547">
                  <c:v>9.1240000000000006</c:v>
                </c:pt>
                <c:pt idx="1548">
                  <c:v>8.56</c:v>
                </c:pt>
                <c:pt idx="1549">
                  <c:v>7.2359999999999998</c:v>
                </c:pt>
                <c:pt idx="1550">
                  <c:v>8.8480000000000008</c:v>
                </c:pt>
                <c:pt idx="1551">
                  <c:v>8.5530000000000008</c:v>
                </c:pt>
                <c:pt idx="1552">
                  <c:v>7.8479999999999999</c:v>
                </c:pt>
                <c:pt idx="1553">
                  <c:v>8.8059999999999992</c:v>
                </c:pt>
                <c:pt idx="1554">
                  <c:v>10.7</c:v>
                </c:pt>
                <c:pt idx="1555">
                  <c:v>7.6890000000000001</c:v>
                </c:pt>
                <c:pt idx="1556">
                  <c:v>8.3309999999999995</c:v>
                </c:pt>
                <c:pt idx="1557">
                  <c:v>9.2260000000000009</c:v>
                </c:pt>
                <c:pt idx="1558">
                  <c:v>8.2850000000000001</c:v>
                </c:pt>
                <c:pt idx="1559">
                  <c:v>9.4039999999999999</c:v>
                </c:pt>
                <c:pt idx="1560">
                  <c:v>8.3170000000000002</c:v>
                </c:pt>
                <c:pt idx="1561">
                  <c:v>8.7710000000000008</c:v>
                </c:pt>
                <c:pt idx="1562">
                  <c:v>6.766</c:v>
                </c:pt>
                <c:pt idx="1563">
                  <c:v>8.34</c:v>
                </c:pt>
                <c:pt idx="1564">
                  <c:v>8.8460000000000001</c:v>
                </c:pt>
                <c:pt idx="1565">
                  <c:v>9.9939999999999998</c:v>
                </c:pt>
                <c:pt idx="1566">
                  <c:v>7.3520000000000003</c:v>
                </c:pt>
                <c:pt idx="1567">
                  <c:v>6.9459999999999997</c:v>
                </c:pt>
                <c:pt idx="1568">
                  <c:v>8.2100000000000009</c:v>
                </c:pt>
                <c:pt idx="1569">
                  <c:v>9.6489999999999991</c:v>
                </c:pt>
                <c:pt idx="1570">
                  <c:v>8.8350000000000009</c:v>
                </c:pt>
                <c:pt idx="1571">
                  <c:v>8.6989999999999998</c:v>
                </c:pt>
                <c:pt idx="1572">
                  <c:v>8.8659999999999997</c:v>
                </c:pt>
                <c:pt idx="1573">
                  <c:v>7.4530000000000003</c:v>
                </c:pt>
                <c:pt idx="1574">
                  <c:v>8.8979999999999997</c:v>
                </c:pt>
                <c:pt idx="1575">
                  <c:v>8.8190000000000008</c:v>
                </c:pt>
                <c:pt idx="1576">
                  <c:v>9.0679999999999996</c:v>
                </c:pt>
                <c:pt idx="1577">
                  <c:v>8.5449999999999999</c:v>
                </c:pt>
                <c:pt idx="1578">
                  <c:v>7.5919999999999996</c:v>
                </c:pt>
                <c:pt idx="1579">
                  <c:v>7.9130000000000003</c:v>
                </c:pt>
                <c:pt idx="1580">
                  <c:v>8.4459999999999997</c:v>
                </c:pt>
                <c:pt idx="1581">
                  <c:v>7.5209999999999999</c:v>
                </c:pt>
                <c:pt idx="1582">
                  <c:v>8.8339999999999996</c:v>
                </c:pt>
                <c:pt idx="1583">
                  <c:v>8.0350000000000001</c:v>
                </c:pt>
                <c:pt idx="1584">
                  <c:v>9.9030000000000005</c:v>
                </c:pt>
                <c:pt idx="1585">
                  <c:v>7.9870000000000001</c:v>
                </c:pt>
                <c:pt idx="1586">
                  <c:v>9.0009999999999994</c:v>
                </c:pt>
                <c:pt idx="1587">
                  <c:v>8.3780000000000001</c:v>
                </c:pt>
                <c:pt idx="1588">
                  <c:v>6.7649999999999997</c:v>
                </c:pt>
                <c:pt idx="1589">
                  <c:v>9.2149999999999999</c:v>
                </c:pt>
                <c:pt idx="1590">
                  <c:v>9.0269999999999992</c:v>
                </c:pt>
                <c:pt idx="1591">
                  <c:v>7.9459999999999997</c:v>
                </c:pt>
                <c:pt idx="1592">
                  <c:v>8.7940000000000005</c:v>
                </c:pt>
                <c:pt idx="1593">
                  <c:v>8.1319999999999997</c:v>
                </c:pt>
                <c:pt idx="1594">
                  <c:v>9.0489999999999995</c:v>
                </c:pt>
                <c:pt idx="1595">
                  <c:v>9.1170000000000009</c:v>
                </c:pt>
                <c:pt idx="1596">
                  <c:v>8.6780000000000008</c:v>
                </c:pt>
                <c:pt idx="1597">
                  <c:v>7.48</c:v>
                </c:pt>
                <c:pt idx="1598">
                  <c:v>8.0589999999999993</c:v>
                </c:pt>
                <c:pt idx="1599">
                  <c:v>8.3930000000000007</c:v>
                </c:pt>
                <c:pt idx="1600">
                  <c:v>8.4269999999999996</c:v>
                </c:pt>
                <c:pt idx="1601">
                  <c:v>9.5860000000000003</c:v>
                </c:pt>
                <c:pt idx="1602">
                  <c:v>8.35</c:v>
                </c:pt>
                <c:pt idx="1603">
                  <c:v>9.1769999999999996</c:v>
                </c:pt>
                <c:pt idx="1604">
                  <c:v>8.2409999999999997</c:v>
                </c:pt>
                <c:pt idx="1605">
                  <c:v>9.2970000000000006</c:v>
                </c:pt>
                <c:pt idx="1606">
                  <c:v>8.3979999999999997</c:v>
                </c:pt>
                <c:pt idx="1607">
                  <c:v>6.9470000000000001</c:v>
                </c:pt>
                <c:pt idx="1608">
                  <c:v>8.6020000000000003</c:v>
                </c:pt>
                <c:pt idx="1609">
                  <c:v>9.7590000000000003</c:v>
                </c:pt>
                <c:pt idx="1610">
                  <c:v>9.0229999999999997</c:v>
                </c:pt>
                <c:pt idx="1611">
                  <c:v>7.7590000000000003</c:v>
                </c:pt>
                <c:pt idx="1612">
                  <c:v>8.4190000000000005</c:v>
                </c:pt>
                <c:pt idx="1613">
                  <c:v>7.657</c:v>
                </c:pt>
                <c:pt idx="1614">
                  <c:v>7.6059999999999999</c:v>
                </c:pt>
                <c:pt idx="1615">
                  <c:v>9.0660000000000007</c:v>
                </c:pt>
                <c:pt idx="1616">
                  <c:v>8.3219999999999992</c:v>
                </c:pt>
                <c:pt idx="1617">
                  <c:v>8.8550000000000004</c:v>
                </c:pt>
                <c:pt idx="1618">
                  <c:v>8.157</c:v>
                </c:pt>
                <c:pt idx="1619">
                  <c:v>8.1180000000000003</c:v>
                </c:pt>
                <c:pt idx="1620">
                  <c:v>7.9829999999999997</c:v>
                </c:pt>
                <c:pt idx="1621">
                  <c:v>9.0719999999999992</c:v>
                </c:pt>
                <c:pt idx="1622">
                  <c:v>8.1140000000000008</c:v>
                </c:pt>
                <c:pt idx="1623">
                  <c:v>8.68</c:v>
                </c:pt>
                <c:pt idx="1624">
                  <c:v>7.6879999999999997</c:v>
                </c:pt>
                <c:pt idx="1625">
                  <c:v>9.1449999999999996</c:v>
                </c:pt>
                <c:pt idx="1626">
                  <c:v>7.8250000000000002</c:v>
                </c:pt>
                <c:pt idx="1627">
                  <c:v>9.9239999999999995</c:v>
                </c:pt>
                <c:pt idx="1628">
                  <c:v>9.2379999999999995</c:v>
                </c:pt>
                <c:pt idx="1629">
                  <c:v>8.5869999999999997</c:v>
                </c:pt>
                <c:pt idx="1630">
                  <c:v>8.7159999999999993</c:v>
                </c:pt>
                <c:pt idx="1631">
                  <c:v>8.7129999999999992</c:v>
                </c:pt>
                <c:pt idx="1632">
                  <c:v>8.9309999999999992</c:v>
                </c:pt>
                <c:pt idx="1633">
                  <c:v>9.3620000000000001</c:v>
                </c:pt>
                <c:pt idx="1634">
                  <c:v>8.0449999999999999</c:v>
                </c:pt>
                <c:pt idx="1635">
                  <c:v>9.0619999999999994</c:v>
                </c:pt>
                <c:pt idx="1636">
                  <c:v>8.8439999999999994</c:v>
                </c:pt>
                <c:pt idx="1637">
                  <c:v>9.3420000000000005</c:v>
                </c:pt>
                <c:pt idx="1638">
                  <c:v>7.3570000000000002</c:v>
                </c:pt>
                <c:pt idx="1639">
                  <c:v>8.3350000000000009</c:v>
                </c:pt>
                <c:pt idx="1640">
                  <c:v>7.7229999999999999</c:v>
                </c:pt>
                <c:pt idx="1641">
                  <c:v>8.0459999999999994</c:v>
                </c:pt>
                <c:pt idx="1642">
                  <c:v>9.3719999999999999</c:v>
                </c:pt>
                <c:pt idx="1643">
                  <c:v>9.0489999999999995</c:v>
                </c:pt>
                <c:pt idx="1644">
                  <c:v>8.452</c:v>
                </c:pt>
                <c:pt idx="1645">
                  <c:v>7.968</c:v>
                </c:pt>
                <c:pt idx="1646">
                  <c:v>8.5579999999999998</c:v>
                </c:pt>
                <c:pt idx="1647">
                  <c:v>7.4050000000000002</c:v>
                </c:pt>
                <c:pt idx="1648">
                  <c:v>8.7970000000000006</c:v>
                </c:pt>
                <c:pt idx="1649">
                  <c:v>9.08</c:v>
                </c:pt>
                <c:pt idx="1650">
                  <c:v>7.99</c:v>
                </c:pt>
                <c:pt idx="1651">
                  <c:v>7.0389999999999997</c:v>
                </c:pt>
                <c:pt idx="1652">
                  <c:v>9.0429999999999993</c:v>
                </c:pt>
                <c:pt idx="1653">
                  <c:v>7.4690000000000003</c:v>
                </c:pt>
                <c:pt idx="1654">
                  <c:v>8.6029999999999998</c:v>
                </c:pt>
                <c:pt idx="1655">
                  <c:v>8.0350000000000001</c:v>
                </c:pt>
                <c:pt idx="1656">
                  <c:v>8.52</c:v>
                </c:pt>
                <c:pt idx="1657">
                  <c:v>8.3339999999999996</c:v>
                </c:pt>
                <c:pt idx="1658">
                  <c:v>9.6329999999999991</c:v>
                </c:pt>
                <c:pt idx="1659">
                  <c:v>9.3339999999999996</c:v>
                </c:pt>
                <c:pt idx="1660">
                  <c:v>7.2779999999999996</c:v>
                </c:pt>
                <c:pt idx="1661">
                  <c:v>10.371</c:v>
                </c:pt>
                <c:pt idx="1662">
                  <c:v>8.8450000000000006</c:v>
                </c:pt>
                <c:pt idx="1663">
                  <c:v>11.224</c:v>
                </c:pt>
                <c:pt idx="1664">
                  <c:v>9.4329999999999998</c:v>
                </c:pt>
                <c:pt idx="1665">
                  <c:v>9.3569999999999993</c:v>
                </c:pt>
                <c:pt idx="1666">
                  <c:v>6.8</c:v>
                </c:pt>
                <c:pt idx="1667">
                  <c:v>8.4350000000000005</c:v>
                </c:pt>
                <c:pt idx="1668">
                  <c:v>8.6829999999999998</c:v>
                </c:pt>
                <c:pt idx="1669">
                  <c:v>8.6969999999999992</c:v>
                </c:pt>
                <c:pt idx="1670">
                  <c:v>8.9009999999999998</c:v>
                </c:pt>
                <c:pt idx="1671">
                  <c:v>10.547000000000001</c:v>
                </c:pt>
                <c:pt idx="1672">
                  <c:v>9.1780000000000008</c:v>
                </c:pt>
                <c:pt idx="1673">
                  <c:v>8.1449999999999996</c:v>
                </c:pt>
                <c:pt idx="1674">
                  <c:v>8.8659999999999997</c:v>
                </c:pt>
                <c:pt idx="1675">
                  <c:v>8.6720000000000006</c:v>
                </c:pt>
                <c:pt idx="1676">
                  <c:v>8.3859999999999992</c:v>
                </c:pt>
                <c:pt idx="1677">
                  <c:v>9.3109999999999999</c:v>
                </c:pt>
                <c:pt idx="1678">
                  <c:v>9.3179999999999996</c:v>
                </c:pt>
                <c:pt idx="1679">
                  <c:v>9.9600000000000009</c:v>
                </c:pt>
                <c:pt idx="1680">
                  <c:v>8.9819999999999993</c:v>
                </c:pt>
                <c:pt idx="1681">
                  <c:v>8.6560000000000006</c:v>
                </c:pt>
                <c:pt idx="1682">
                  <c:v>7.7889999999999997</c:v>
                </c:pt>
                <c:pt idx="1683">
                  <c:v>8.4489999999999998</c:v>
                </c:pt>
                <c:pt idx="1684">
                  <c:v>8.1460000000000008</c:v>
                </c:pt>
                <c:pt idx="1685">
                  <c:v>9.4589999999999996</c:v>
                </c:pt>
                <c:pt idx="1686">
                  <c:v>7.5350000000000001</c:v>
                </c:pt>
                <c:pt idx="1687">
                  <c:v>9.3729999999999993</c:v>
                </c:pt>
                <c:pt idx="1688">
                  <c:v>8.5649999999999995</c:v>
                </c:pt>
                <c:pt idx="1689">
                  <c:v>10.032</c:v>
                </c:pt>
                <c:pt idx="1690">
                  <c:v>8.8849999999999998</c:v>
                </c:pt>
                <c:pt idx="1691">
                  <c:v>9.4390000000000001</c:v>
                </c:pt>
                <c:pt idx="1692">
                  <c:v>9.1880000000000006</c:v>
                </c:pt>
                <c:pt idx="1693">
                  <c:v>8.923</c:v>
                </c:pt>
                <c:pt idx="1694">
                  <c:v>8.1340000000000003</c:v>
                </c:pt>
                <c:pt idx="1695">
                  <c:v>8.7089999999999996</c:v>
                </c:pt>
                <c:pt idx="1696">
                  <c:v>8.4529999999999994</c:v>
                </c:pt>
                <c:pt idx="1697">
                  <c:v>9.4380000000000006</c:v>
                </c:pt>
                <c:pt idx="1698">
                  <c:v>9.6270000000000007</c:v>
                </c:pt>
                <c:pt idx="1699">
                  <c:v>7.9349999999999996</c:v>
                </c:pt>
                <c:pt idx="1700">
                  <c:v>8.7469999999999999</c:v>
                </c:pt>
                <c:pt idx="1701">
                  <c:v>6.9039999999999999</c:v>
                </c:pt>
                <c:pt idx="1702">
                  <c:v>8.8070000000000004</c:v>
                </c:pt>
                <c:pt idx="1703">
                  <c:v>7.258</c:v>
                </c:pt>
                <c:pt idx="1704">
                  <c:v>9.3049999999999997</c:v>
                </c:pt>
                <c:pt idx="1705">
                  <c:v>8.798</c:v>
                </c:pt>
                <c:pt idx="1706">
                  <c:v>9.1199999999999992</c:v>
                </c:pt>
                <c:pt idx="1707">
                  <c:v>8.7530000000000001</c:v>
                </c:pt>
                <c:pt idx="1708">
                  <c:v>7.3440000000000003</c:v>
                </c:pt>
                <c:pt idx="1709">
                  <c:v>8.1690000000000005</c:v>
                </c:pt>
                <c:pt idx="1710">
                  <c:v>8.9309999999999992</c:v>
                </c:pt>
                <c:pt idx="1711">
                  <c:v>8.9619999999999997</c:v>
                </c:pt>
                <c:pt idx="1712">
                  <c:v>8.6790000000000003</c:v>
                </c:pt>
                <c:pt idx="1713">
                  <c:v>8.3350000000000009</c:v>
                </c:pt>
                <c:pt idx="1714">
                  <c:v>8.6829999999999998</c:v>
                </c:pt>
                <c:pt idx="1715">
                  <c:v>8.3529999999999998</c:v>
                </c:pt>
                <c:pt idx="1716">
                  <c:v>8.3689999999999998</c:v>
                </c:pt>
                <c:pt idx="1717">
                  <c:v>8.0009999999999994</c:v>
                </c:pt>
                <c:pt idx="1718">
                  <c:v>8.8689999999999998</c:v>
                </c:pt>
                <c:pt idx="1719">
                  <c:v>8.9830000000000005</c:v>
                </c:pt>
                <c:pt idx="1720">
                  <c:v>8.6140000000000008</c:v>
                </c:pt>
                <c:pt idx="1721">
                  <c:v>7.5350000000000001</c:v>
                </c:pt>
                <c:pt idx="1722">
                  <c:v>7.4489999999999998</c:v>
                </c:pt>
                <c:pt idx="1723">
                  <c:v>9.6120000000000001</c:v>
                </c:pt>
                <c:pt idx="1724">
                  <c:v>8.5540000000000003</c:v>
                </c:pt>
                <c:pt idx="1725">
                  <c:v>8.3699999999999992</c:v>
                </c:pt>
                <c:pt idx="1726">
                  <c:v>7.2489999999999997</c:v>
                </c:pt>
                <c:pt idx="1727">
                  <c:v>8.4390000000000001</c:v>
                </c:pt>
                <c:pt idx="1728">
                  <c:v>8.8219999999999992</c:v>
                </c:pt>
                <c:pt idx="1729">
                  <c:v>8.1020000000000003</c:v>
                </c:pt>
                <c:pt idx="1730">
                  <c:v>8.9649999999999999</c:v>
                </c:pt>
                <c:pt idx="1731">
                  <c:v>7.4770000000000003</c:v>
                </c:pt>
                <c:pt idx="1732">
                  <c:v>8.2669999999999995</c:v>
                </c:pt>
                <c:pt idx="1733">
                  <c:v>6.79</c:v>
                </c:pt>
                <c:pt idx="1734">
                  <c:v>8.5519999999999996</c:v>
                </c:pt>
                <c:pt idx="1735">
                  <c:v>9.484</c:v>
                </c:pt>
                <c:pt idx="1736">
                  <c:v>7.944</c:v>
                </c:pt>
                <c:pt idx="1737">
                  <c:v>8.2780000000000005</c:v>
                </c:pt>
                <c:pt idx="1738">
                  <c:v>9.3640000000000008</c:v>
                </c:pt>
                <c:pt idx="1739">
                  <c:v>8.2560000000000002</c:v>
                </c:pt>
                <c:pt idx="1740">
                  <c:v>7.4880000000000004</c:v>
                </c:pt>
                <c:pt idx="1741">
                  <c:v>7.726</c:v>
                </c:pt>
                <c:pt idx="1742">
                  <c:v>8.2750000000000004</c:v>
                </c:pt>
                <c:pt idx="1743">
                  <c:v>7.0259999999999998</c:v>
                </c:pt>
                <c:pt idx="1744">
                  <c:v>7.6630000000000003</c:v>
                </c:pt>
                <c:pt idx="1745">
                  <c:v>9.032</c:v>
                </c:pt>
                <c:pt idx="1746">
                  <c:v>9.2840000000000007</c:v>
                </c:pt>
                <c:pt idx="1747">
                  <c:v>8.032</c:v>
                </c:pt>
                <c:pt idx="1748">
                  <c:v>8.9979999999999993</c:v>
                </c:pt>
                <c:pt idx="1749">
                  <c:v>6.218</c:v>
                </c:pt>
                <c:pt idx="1750">
                  <c:v>9.2140000000000004</c:v>
                </c:pt>
                <c:pt idx="1751">
                  <c:v>6.9489999999999998</c:v>
                </c:pt>
                <c:pt idx="1752">
                  <c:v>7.2119999999999997</c:v>
                </c:pt>
                <c:pt idx="1753">
                  <c:v>9.1859999999999999</c:v>
                </c:pt>
                <c:pt idx="1754">
                  <c:v>9.7739999999999991</c:v>
                </c:pt>
                <c:pt idx="1755">
                  <c:v>8.5129999999999999</c:v>
                </c:pt>
                <c:pt idx="1756">
                  <c:v>8.3089999999999993</c:v>
                </c:pt>
                <c:pt idx="1757">
                  <c:v>9.7750000000000004</c:v>
                </c:pt>
                <c:pt idx="1758">
                  <c:v>8.2769999999999992</c:v>
                </c:pt>
                <c:pt idx="1759">
                  <c:v>9.4909999999999997</c:v>
                </c:pt>
                <c:pt idx="1760">
                  <c:v>8.5559999999999992</c:v>
                </c:pt>
                <c:pt idx="1761">
                  <c:v>8.1150000000000002</c:v>
                </c:pt>
                <c:pt idx="1762">
                  <c:v>9.2650000000000006</c:v>
                </c:pt>
                <c:pt idx="1763">
                  <c:v>10.385999999999999</c:v>
                </c:pt>
                <c:pt idx="1764">
                  <c:v>8.6989999999999998</c:v>
                </c:pt>
                <c:pt idx="1765">
                  <c:v>8.5150000000000006</c:v>
                </c:pt>
                <c:pt idx="1766">
                  <c:v>9.3829999999999991</c:v>
                </c:pt>
                <c:pt idx="1767">
                  <c:v>10.016999999999999</c:v>
                </c:pt>
                <c:pt idx="1768">
                  <c:v>7.8289999999999997</c:v>
                </c:pt>
                <c:pt idx="1769">
                  <c:v>9.8059999999999992</c:v>
                </c:pt>
                <c:pt idx="1770">
                  <c:v>7.8819999999999997</c:v>
                </c:pt>
                <c:pt idx="1771">
                  <c:v>9.16</c:v>
                </c:pt>
                <c:pt idx="1772">
                  <c:v>9.5399999999999991</c:v>
                </c:pt>
                <c:pt idx="1773">
                  <c:v>8.4149999999999991</c:v>
                </c:pt>
                <c:pt idx="1774">
                  <c:v>7.4029999999999996</c:v>
                </c:pt>
                <c:pt idx="1775">
                  <c:v>7.8559999999999999</c:v>
                </c:pt>
                <c:pt idx="1776">
                  <c:v>10.157</c:v>
                </c:pt>
                <c:pt idx="1777">
                  <c:v>8.7460000000000004</c:v>
                </c:pt>
                <c:pt idx="1778">
                  <c:v>8.6530000000000005</c:v>
                </c:pt>
                <c:pt idx="1779">
                  <c:v>8.3919999999999995</c:v>
                </c:pt>
                <c:pt idx="1780">
                  <c:v>8.7729999999999997</c:v>
                </c:pt>
                <c:pt idx="1781">
                  <c:v>9.0329999999999995</c:v>
                </c:pt>
                <c:pt idx="1782">
                  <c:v>8.1839999999999993</c:v>
                </c:pt>
                <c:pt idx="1783">
                  <c:v>8.4819999999999993</c:v>
                </c:pt>
                <c:pt idx="1784">
                  <c:v>8.9339999999999993</c:v>
                </c:pt>
                <c:pt idx="1785">
                  <c:v>8.4860000000000007</c:v>
                </c:pt>
                <c:pt idx="1786">
                  <c:v>8.82</c:v>
                </c:pt>
                <c:pt idx="1787">
                  <c:v>8.9710000000000001</c:v>
                </c:pt>
                <c:pt idx="1788">
                  <c:v>7.3890000000000002</c:v>
                </c:pt>
                <c:pt idx="1789">
                  <c:v>7.875</c:v>
                </c:pt>
                <c:pt idx="1790">
                  <c:v>7.758</c:v>
                </c:pt>
                <c:pt idx="1791">
                  <c:v>8.2989999999999995</c:v>
                </c:pt>
                <c:pt idx="1792">
                  <c:v>8.9149999999999991</c:v>
                </c:pt>
                <c:pt idx="1793">
                  <c:v>8.3000000000000007</c:v>
                </c:pt>
                <c:pt idx="1794">
                  <c:v>8.0129999999999999</c:v>
                </c:pt>
                <c:pt idx="1795">
                  <c:v>9.0920000000000005</c:v>
                </c:pt>
                <c:pt idx="1796">
                  <c:v>7.8920000000000003</c:v>
                </c:pt>
                <c:pt idx="1797">
                  <c:v>8.5009999999999994</c:v>
                </c:pt>
                <c:pt idx="1798">
                  <c:v>8.4239999999999995</c:v>
                </c:pt>
                <c:pt idx="1799">
                  <c:v>6.9939999999999998</c:v>
                </c:pt>
                <c:pt idx="1800">
                  <c:v>9.0370000000000008</c:v>
                </c:pt>
                <c:pt idx="1801">
                  <c:v>8.5359999999999996</c:v>
                </c:pt>
                <c:pt idx="1802">
                  <c:v>7.0250000000000004</c:v>
                </c:pt>
                <c:pt idx="1803">
                  <c:v>8.8219999999999992</c:v>
                </c:pt>
                <c:pt idx="1804">
                  <c:v>9.5749999999999993</c:v>
                </c:pt>
                <c:pt idx="1805">
                  <c:v>8.5660000000000007</c:v>
                </c:pt>
                <c:pt idx="1806">
                  <c:v>9.1140000000000008</c:v>
                </c:pt>
                <c:pt idx="1807">
                  <c:v>8.7249999999999996</c:v>
                </c:pt>
                <c:pt idx="1808">
                  <c:v>8.6140000000000008</c:v>
                </c:pt>
                <c:pt idx="1809">
                  <c:v>8.5370000000000008</c:v>
                </c:pt>
                <c:pt idx="1810">
                  <c:v>8.4510000000000005</c:v>
                </c:pt>
                <c:pt idx="1811">
                  <c:v>9.9670000000000005</c:v>
                </c:pt>
                <c:pt idx="1812">
                  <c:v>9.3249999999999993</c:v>
                </c:pt>
                <c:pt idx="1813">
                  <c:v>9.2100000000000009</c:v>
                </c:pt>
                <c:pt idx="1814">
                  <c:v>7.7640000000000002</c:v>
                </c:pt>
                <c:pt idx="1815">
                  <c:v>8.5340000000000007</c:v>
                </c:pt>
                <c:pt idx="1816">
                  <c:v>9.6850000000000005</c:v>
                </c:pt>
                <c:pt idx="1817">
                  <c:v>8.4030000000000005</c:v>
                </c:pt>
                <c:pt idx="1818">
                  <c:v>8.6959999999999997</c:v>
                </c:pt>
                <c:pt idx="1819">
                  <c:v>8.9529999999999994</c:v>
                </c:pt>
                <c:pt idx="1820">
                  <c:v>7.673</c:v>
                </c:pt>
                <c:pt idx="1821">
                  <c:v>9.7789999999999999</c:v>
                </c:pt>
                <c:pt idx="1822">
                  <c:v>8.1999999999999993</c:v>
                </c:pt>
                <c:pt idx="1823">
                  <c:v>8.3119999999999994</c:v>
                </c:pt>
                <c:pt idx="1824">
                  <c:v>8.5939999999999994</c:v>
                </c:pt>
                <c:pt idx="1825">
                  <c:v>7.2290000000000001</c:v>
                </c:pt>
                <c:pt idx="1826">
                  <c:v>8.1969999999999992</c:v>
                </c:pt>
                <c:pt idx="1827">
                  <c:v>9.1389999999999993</c:v>
                </c:pt>
                <c:pt idx="1828">
                  <c:v>6.7539999999999996</c:v>
                </c:pt>
                <c:pt idx="1829">
                  <c:v>9.6229999999999993</c:v>
                </c:pt>
                <c:pt idx="1830">
                  <c:v>8.9849999999999994</c:v>
                </c:pt>
                <c:pt idx="1831">
                  <c:v>8.6270000000000007</c:v>
                </c:pt>
                <c:pt idx="1832">
                  <c:v>8.9990000000000006</c:v>
                </c:pt>
                <c:pt idx="1833">
                  <c:v>8.5090000000000003</c:v>
                </c:pt>
                <c:pt idx="1834">
                  <c:v>8.7530000000000001</c:v>
                </c:pt>
                <c:pt idx="1835">
                  <c:v>9.3810000000000002</c:v>
                </c:pt>
                <c:pt idx="1836">
                  <c:v>8.9290000000000003</c:v>
                </c:pt>
                <c:pt idx="1837">
                  <c:v>8.0020000000000007</c:v>
                </c:pt>
                <c:pt idx="1838">
                  <c:v>9.2349999999999994</c:v>
                </c:pt>
                <c:pt idx="1839">
                  <c:v>9.7859999999999996</c:v>
                </c:pt>
                <c:pt idx="1840">
                  <c:v>9.9890000000000008</c:v>
                </c:pt>
                <c:pt idx="1841">
                  <c:v>10.039</c:v>
                </c:pt>
                <c:pt idx="1842">
                  <c:v>7.7549999999999999</c:v>
                </c:pt>
                <c:pt idx="1843">
                  <c:v>9.4290000000000003</c:v>
                </c:pt>
                <c:pt idx="1844">
                  <c:v>8.6780000000000008</c:v>
                </c:pt>
                <c:pt idx="1845">
                  <c:v>8.734</c:v>
                </c:pt>
                <c:pt idx="1846">
                  <c:v>8.4290000000000003</c:v>
                </c:pt>
                <c:pt idx="1847">
                  <c:v>8.8659999999999997</c:v>
                </c:pt>
                <c:pt idx="1848">
                  <c:v>8.57</c:v>
                </c:pt>
                <c:pt idx="1849">
                  <c:v>9.3520000000000003</c:v>
                </c:pt>
                <c:pt idx="1850">
                  <c:v>8.4979999999999993</c:v>
                </c:pt>
                <c:pt idx="1851">
                  <c:v>6.8869999999999996</c:v>
                </c:pt>
                <c:pt idx="1852">
                  <c:v>7.9009999999999998</c:v>
                </c:pt>
                <c:pt idx="1853">
                  <c:v>8.5939999999999994</c:v>
                </c:pt>
                <c:pt idx="1854">
                  <c:v>9.7759999999999998</c:v>
                </c:pt>
                <c:pt idx="1855">
                  <c:v>9.5960000000000001</c:v>
                </c:pt>
                <c:pt idx="1856">
                  <c:v>9.6329999999999991</c:v>
                </c:pt>
                <c:pt idx="1857">
                  <c:v>9.5779999999999994</c:v>
                </c:pt>
                <c:pt idx="1858">
                  <c:v>9.5570000000000004</c:v>
                </c:pt>
                <c:pt idx="1859">
                  <c:v>9.9740000000000002</c:v>
                </c:pt>
                <c:pt idx="1860">
                  <c:v>9.7949999999999999</c:v>
                </c:pt>
                <c:pt idx="1861">
                  <c:v>10.882999999999999</c:v>
                </c:pt>
                <c:pt idx="1862">
                  <c:v>8.9529999999999994</c:v>
                </c:pt>
                <c:pt idx="1863">
                  <c:v>7.9169999999999998</c:v>
                </c:pt>
                <c:pt idx="1864">
                  <c:v>7.657</c:v>
                </c:pt>
                <c:pt idx="1865">
                  <c:v>8.8160000000000007</c:v>
                </c:pt>
                <c:pt idx="1866">
                  <c:v>8.8650000000000002</c:v>
                </c:pt>
                <c:pt idx="1867">
                  <c:v>9.7140000000000004</c:v>
                </c:pt>
                <c:pt idx="1868">
                  <c:v>7.1870000000000003</c:v>
                </c:pt>
                <c:pt idx="1869">
                  <c:v>8.7469999999999999</c:v>
                </c:pt>
                <c:pt idx="1870">
                  <c:v>7.8449999999999998</c:v>
                </c:pt>
                <c:pt idx="1871">
                  <c:v>8.7430000000000003</c:v>
                </c:pt>
                <c:pt idx="1872">
                  <c:v>8.2889999999999997</c:v>
                </c:pt>
                <c:pt idx="1873">
                  <c:v>8.8330000000000002</c:v>
                </c:pt>
                <c:pt idx="1874">
                  <c:v>8.0820000000000007</c:v>
                </c:pt>
                <c:pt idx="1875">
                  <c:v>8.2539999999999996</c:v>
                </c:pt>
                <c:pt idx="1876">
                  <c:v>8.6150000000000002</c:v>
                </c:pt>
                <c:pt idx="1877">
                  <c:v>7.8289999999999997</c:v>
                </c:pt>
                <c:pt idx="1878">
                  <c:v>9.141</c:v>
                </c:pt>
                <c:pt idx="1879">
                  <c:v>8.9149999999999991</c:v>
                </c:pt>
                <c:pt idx="1880">
                  <c:v>8.4870000000000001</c:v>
                </c:pt>
                <c:pt idx="1881">
                  <c:v>8.4499999999999993</c:v>
                </c:pt>
                <c:pt idx="1882">
                  <c:v>8.6620000000000008</c:v>
                </c:pt>
                <c:pt idx="1883">
                  <c:v>10.233000000000001</c:v>
                </c:pt>
                <c:pt idx="1884">
                  <c:v>8.5180000000000007</c:v>
                </c:pt>
                <c:pt idx="1885">
                  <c:v>7.58</c:v>
                </c:pt>
                <c:pt idx="1886">
                  <c:v>10.039999999999999</c:v>
                </c:pt>
                <c:pt idx="1887">
                  <c:v>8.4870000000000001</c:v>
                </c:pt>
                <c:pt idx="1888">
                  <c:v>9.0220000000000002</c:v>
                </c:pt>
                <c:pt idx="1889">
                  <c:v>9.9179999999999993</c:v>
                </c:pt>
                <c:pt idx="1890">
                  <c:v>7.9820000000000002</c:v>
                </c:pt>
                <c:pt idx="1891">
                  <c:v>7.306</c:v>
                </c:pt>
                <c:pt idx="1892">
                  <c:v>9.3539999999999992</c:v>
                </c:pt>
                <c:pt idx="1893">
                  <c:v>7.9969999999999999</c:v>
                </c:pt>
                <c:pt idx="1894">
                  <c:v>8.3149999999999995</c:v>
                </c:pt>
                <c:pt idx="1895">
                  <c:v>8.7750000000000004</c:v>
                </c:pt>
                <c:pt idx="1896">
                  <c:v>8.8160000000000007</c:v>
                </c:pt>
                <c:pt idx="1897">
                  <c:v>8.3170000000000002</c:v>
                </c:pt>
                <c:pt idx="1898">
                  <c:v>10.212999999999999</c:v>
                </c:pt>
                <c:pt idx="1899">
                  <c:v>8.9480000000000004</c:v>
                </c:pt>
                <c:pt idx="1900">
                  <c:v>7.3920000000000003</c:v>
                </c:pt>
                <c:pt idx="1901">
                  <c:v>8.9320000000000004</c:v>
                </c:pt>
                <c:pt idx="1902">
                  <c:v>8.4990000000000006</c:v>
                </c:pt>
                <c:pt idx="1903">
                  <c:v>8.2889999999999997</c:v>
                </c:pt>
                <c:pt idx="1904">
                  <c:v>7.4989999999999997</c:v>
                </c:pt>
                <c:pt idx="1905">
                  <c:v>8.5340000000000007</c:v>
                </c:pt>
                <c:pt idx="1906">
                  <c:v>9.3109999999999999</c:v>
                </c:pt>
                <c:pt idx="1907">
                  <c:v>9.3420000000000005</c:v>
                </c:pt>
                <c:pt idx="1908">
                  <c:v>8.5440000000000005</c:v>
                </c:pt>
                <c:pt idx="1909">
                  <c:v>8.9990000000000006</c:v>
                </c:pt>
                <c:pt idx="1910">
                  <c:v>9.2959999999999994</c:v>
                </c:pt>
                <c:pt idx="1911">
                  <c:v>8.7880000000000003</c:v>
                </c:pt>
                <c:pt idx="1912">
                  <c:v>7.5910000000000002</c:v>
                </c:pt>
                <c:pt idx="1913">
                  <c:v>8.5090000000000003</c:v>
                </c:pt>
                <c:pt idx="1914">
                  <c:v>8.734</c:v>
                </c:pt>
                <c:pt idx="1915">
                  <c:v>9.6609999999999996</c:v>
                </c:pt>
                <c:pt idx="1916">
                  <c:v>8.75</c:v>
                </c:pt>
                <c:pt idx="1917">
                  <c:v>9.7989999999999995</c:v>
                </c:pt>
                <c:pt idx="1918">
                  <c:v>7.4539999999999997</c:v>
                </c:pt>
                <c:pt idx="1919">
                  <c:v>8.4670000000000005</c:v>
                </c:pt>
                <c:pt idx="1920">
                  <c:v>9.4469999999999992</c:v>
                </c:pt>
                <c:pt idx="1921">
                  <c:v>8.2989999999999995</c:v>
                </c:pt>
                <c:pt idx="1922">
                  <c:v>8.8859999999999992</c:v>
                </c:pt>
                <c:pt idx="1923">
                  <c:v>8.0250000000000004</c:v>
                </c:pt>
                <c:pt idx="1924">
                  <c:v>7.726</c:v>
                </c:pt>
                <c:pt idx="1925">
                  <c:v>8.0980000000000008</c:v>
                </c:pt>
                <c:pt idx="1926">
                  <c:v>8.1910000000000007</c:v>
                </c:pt>
                <c:pt idx="1927">
                  <c:v>7.734</c:v>
                </c:pt>
                <c:pt idx="1928">
                  <c:v>7.5750000000000002</c:v>
                </c:pt>
                <c:pt idx="1929">
                  <c:v>8.7040000000000006</c:v>
                </c:pt>
                <c:pt idx="1930">
                  <c:v>8.093</c:v>
                </c:pt>
                <c:pt idx="1931">
                  <c:v>9.8309999999999995</c:v>
                </c:pt>
                <c:pt idx="1932">
                  <c:v>9.157</c:v>
                </c:pt>
                <c:pt idx="1933">
                  <c:v>8.2390000000000008</c:v>
                </c:pt>
                <c:pt idx="1934">
                  <c:v>8.2289999999999992</c:v>
                </c:pt>
                <c:pt idx="1935">
                  <c:v>9.6579999999999995</c:v>
                </c:pt>
                <c:pt idx="1936">
                  <c:v>7.78</c:v>
                </c:pt>
                <c:pt idx="1937">
                  <c:v>8.3989999999999991</c:v>
                </c:pt>
                <c:pt idx="1938">
                  <c:v>8.0150000000000006</c:v>
                </c:pt>
                <c:pt idx="1939">
                  <c:v>9.8249999999999993</c:v>
                </c:pt>
                <c:pt idx="1940">
                  <c:v>7.8739999999999997</c:v>
                </c:pt>
                <c:pt idx="1941">
                  <c:v>9.5670000000000002</c:v>
                </c:pt>
                <c:pt idx="1942">
                  <c:v>9.5289999999999999</c:v>
                </c:pt>
                <c:pt idx="1943">
                  <c:v>7.1589999999999998</c:v>
                </c:pt>
                <c:pt idx="1944">
                  <c:v>9.2650000000000006</c:v>
                </c:pt>
                <c:pt idx="1945">
                  <c:v>9.0150000000000006</c:v>
                </c:pt>
                <c:pt idx="1946">
                  <c:v>7.8579999999999997</c:v>
                </c:pt>
                <c:pt idx="1947">
                  <c:v>7.9829999999999997</c:v>
                </c:pt>
                <c:pt idx="1948">
                  <c:v>8.6750000000000007</c:v>
                </c:pt>
                <c:pt idx="1949">
                  <c:v>8.2609999999999992</c:v>
                </c:pt>
                <c:pt idx="1950">
                  <c:v>7.7030000000000003</c:v>
                </c:pt>
                <c:pt idx="1951">
                  <c:v>9.3689999999999998</c:v>
                </c:pt>
                <c:pt idx="1952">
                  <c:v>8.5440000000000005</c:v>
                </c:pt>
                <c:pt idx="1953">
                  <c:v>8.6850000000000005</c:v>
                </c:pt>
                <c:pt idx="1954">
                  <c:v>9.2089999999999996</c:v>
                </c:pt>
                <c:pt idx="1955">
                  <c:v>8.157</c:v>
                </c:pt>
                <c:pt idx="1956">
                  <c:v>8.6959999999999997</c:v>
                </c:pt>
                <c:pt idx="1957">
                  <c:v>8.0259999999999998</c:v>
                </c:pt>
                <c:pt idx="1958">
                  <c:v>8.5289999999999999</c:v>
                </c:pt>
                <c:pt idx="1959">
                  <c:v>8.9250000000000007</c:v>
                </c:pt>
                <c:pt idx="1960">
                  <c:v>8.8420000000000005</c:v>
                </c:pt>
                <c:pt idx="1961">
                  <c:v>8.1690000000000005</c:v>
                </c:pt>
                <c:pt idx="1962">
                  <c:v>9.8829999999999991</c:v>
                </c:pt>
                <c:pt idx="1963">
                  <c:v>7.3650000000000002</c:v>
                </c:pt>
                <c:pt idx="1964">
                  <c:v>10.271000000000001</c:v>
                </c:pt>
                <c:pt idx="1965">
                  <c:v>9.4879999999999995</c:v>
                </c:pt>
                <c:pt idx="1966">
                  <c:v>8.18</c:v>
                </c:pt>
                <c:pt idx="1967">
                  <c:v>8.7070000000000007</c:v>
                </c:pt>
                <c:pt idx="1968">
                  <c:v>9.1630000000000003</c:v>
                </c:pt>
                <c:pt idx="1969">
                  <c:v>9.5340000000000007</c:v>
                </c:pt>
                <c:pt idx="1970">
                  <c:v>8.52</c:v>
                </c:pt>
                <c:pt idx="1971">
                  <c:v>8.7680000000000007</c:v>
                </c:pt>
                <c:pt idx="1972">
                  <c:v>8.7490000000000006</c:v>
                </c:pt>
                <c:pt idx="1973">
                  <c:v>8.4060000000000006</c:v>
                </c:pt>
                <c:pt idx="1974">
                  <c:v>10.287000000000001</c:v>
                </c:pt>
                <c:pt idx="1975">
                  <c:v>7.0830000000000002</c:v>
                </c:pt>
                <c:pt idx="1976">
                  <c:v>8.9939999999999998</c:v>
                </c:pt>
                <c:pt idx="1977">
                  <c:v>8.8949999999999996</c:v>
                </c:pt>
                <c:pt idx="1978">
                  <c:v>9.1289999999999996</c:v>
                </c:pt>
                <c:pt idx="1979">
                  <c:v>8.1639999999999997</c:v>
                </c:pt>
                <c:pt idx="1980">
                  <c:v>8.2710000000000008</c:v>
                </c:pt>
                <c:pt idx="1981">
                  <c:v>9.6760000000000002</c:v>
                </c:pt>
                <c:pt idx="1982">
                  <c:v>9.3870000000000005</c:v>
                </c:pt>
                <c:pt idx="1983">
                  <c:v>9.8339999999999996</c:v>
                </c:pt>
                <c:pt idx="1984">
                  <c:v>9.1530000000000005</c:v>
                </c:pt>
                <c:pt idx="1985">
                  <c:v>9.0350000000000001</c:v>
                </c:pt>
                <c:pt idx="1986">
                  <c:v>8.9930000000000003</c:v>
                </c:pt>
                <c:pt idx="1987">
                  <c:v>8.35</c:v>
                </c:pt>
                <c:pt idx="1988">
                  <c:v>7.508</c:v>
                </c:pt>
                <c:pt idx="1989">
                  <c:v>8.6319999999999997</c:v>
                </c:pt>
                <c:pt idx="1990">
                  <c:v>8.2690000000000001</c:v>
                </c:pt>
                <c:pt idx="1991">
                  <c:v>7.8529999999999998</c:v>
                </c:pt>
                <c:pt idx="1992">
                  <c:v>9.4469999999999992</c:v>
                </c:pt>
                <c:pt idx="1993">
                  <c:v>7.5259999999999998</c:v>
                </c:pt>
                <c:pt idx="1994">
                  <c:v>7.5590000000000002</c:v>
                </c:pt>
                <c:pt idx="1995">
                  <c:v>8.0730000000000004</c:v>
                </c:pt>
                <c:pt idx="1996">
                  <c:v>7.8719999999999999</c:v>
                </c:pt>
                <c:pt idx="1997">
                  <c:v>8.218</c:v>
                </c:pt>
                <c:pt idx="1998">
                  <c:v>8.2829999999999995</c:v>
                </c:pt>
                <c:pt idx="1999">
                  <c:v>8.5969999999999995</c:v>
                </c:pt>
                <c:pt idx="2000">
                  <c:v>8.7850000000000001</c:v>
                </c:pt>
                <c:pt idx="2001">
                  <c:v>7.4610000000000003</c:v>
                </c:pt>
                <c:pt idx="2002">
                  <c:v>8.8179999999999996</c:v>
                </c:pt>
                <c:pt idx="2003">
                  <c:v>7.9029999999999996</c:v>
                </c:pt>
                <c:pt idx="2004">
                  <c:v>8.8699999999999992</c:v>
                </c:pt>
                <c:pt idx="2005">
                  <c:v>8.4879999999999995</c:v>
                </c:pt>
                <c:pt idx="2006">
                  <c:v>9.4160000000000004</c:v>
                </c:pt>
                <c:pt idx="2007">
                  <c:v>9.1509999999999998</c:v>
                </c:pt>
                <c:pt idx="2008">
                  <c:v>8.0830000000000002</c:v>
                </c:pt>
                <c:pt idx="2009">
                  <c:v>9.5239999999999991</c:v>
                </c:pt>
                <c:pt idx="2010">
                  <c:v>9.7550000000000008</c:v>
                </c:pt>
                <c:pt idx="2011">
                  <c:v>8.484</c:v>
                </c:pt>
                <c:pt idx="2012">
                  <c:v>9.157</c:v>
                </c:pt>
                <c:pt idx="2013">
                  <c:v>9.2710000000000008</c:v>
                </c:pt>
                <c:pt idx="2014">
                  <c:v>9.3510000000000009</c:v>
                </c:pt>
                <c:pt idx="2015">
                  <c:v>8.5060000000000002</c:v>
                </c:pt>
                <c:pt idx="2016">
                  <c:v>8.7210000000000001</c:v>
                </c:pt>
                <c:pt idx="2017">
                  <c:v>9.5039999999999996</c:v>
                </c:pt>
                <c:pt idx="2018">
                  <c:v>8.23</c:v>
                </c:pt>
                <c:pt idx="2019">
                  <c:v>8.843</c:v>
                </c:pt>
                <c:pt idx="2020">
                  <c:v>8.375</c:v>
                </c:pt>
                <c:pt idx="2021">
                  <c:v>8.532</c:v>
                </c:pt>
                <c:pt idx="2022">
                  <c:v>9.6180000000000003</c:v>
                </c:pt>
                <c:pt idx="2023">
                  <c:v>7.4930000000000003</c:v>
                </c:pt>
                <c:pt idx="2024">
                  <c:v>7.5979999999999999</c:v>
                </c:pt>
                <c:pt idx="2025">
                  <c:v>8.859</c:v>
                </c:pt>
                <c:pt idx="2026">
                  <c:v>8.4190000000000005</c:v>
                </c:pt>
                <c:pt idx="2027">
                  <c:v>8.6929999999999996</c:v>
                </c:pt>
                <c:pt idx="2028">
                  <c:v>7.125</c:v>
                </c:pt>
                <c:pt idx="2029">
                  <c:v>8.0960000000000001</c:v>
                </c:pt>
                <c:pt idx="2030">
                  <c:v>9.1479999999999997</c:v>
                </c:pt>
                <c:pt idx="2031">
                  <c:v>6.91</c:v>
                </c:pt>
                <c:pt idx="2032">
                  <c:v>8.2859999999999996</c:v>
                </c:pt>
                <c:pt idx="2033">
                  <c:v>9.2469999999999999</c:v>
                </c:pt>
                <c:pt idx="2034">
                  <c:v>7.95</c:v>
                </c:pt>
                <c:pt idx="2035">
                  <c:v>7.6909999999999998</c:v>
                </c:pt>
                <c:pt idx="2036">
                  <c:v>8.3770000000000007</c:v>
                </c:pt>
                <c:pt idx="2037">
                  <c:v>9.0009999999999994</c:v>
                </c:pt>
                <c:pt idx="2038">
                  <c:v>10.210000000000001</c:v>
                </c:pt>
                <c:pt idx="2039">
                  <c:v>7.617</c:v>
                </c:pt>
                <c:pt idx="2040">
                  <c:v>7.8220000000000001</c:v>
                </c:pt>
                <c:pt idx="2041">
                  <c:v>8.2680000000000007</c:v>
                </c:pt>
                <c:pt idx="2042">
                  <c:v>10.212999999999999</c:v>
                </c:pt>
                <c:pt idx="2043">
                  <c:v>9.2140000000000004</c:v>
                </c:pt>
                <c:pt idx="2044">
                  <c:v>9.0869999999999997</c:v>
                </c:pt>
                <c:pt idx="2045">
                  <c:v>8.0570000000000004</c:v>
                </c:pt>
                <c:pt idx="2046">
                  <c:v>8.6419999999999995</c:v>
                </c:pt>
                <c:pt idx="2047">
                  <c:v>9.0649999999999995</c:v>
                </c:pt>
                <c:pt idx="2048">
                  <c:v>9.2360000000000007</c:v>
                </c:pt>
                <c:pt idx="2049">
                  <c:v>8.4830000000000005</c:v>
                </c:pt>
                <c:pt idx="2050">
                  <c:v>7.9080000000000004</c:v>
                </c:pt>
                <c:pt idx="2051">
                  <c:v>8.4600000000000009</c:v>
                </c:pt>
                <c:pt idx="2052">
                  <c:v>9.2010000000000005</c:v>
                </c:pt>
                <c:pt idx="2053">
                  <c:v>8.15</c:v>
                </c:pt>
                <c:pt idx="2054">
                  <c:v>7.6079999999999997</c:v>
                </c:pt>
                <c:pt idx="2055">
                  <c:v>8.8490000000000002</c:v>
                </c:pt>
                <c:pt idx="2056">
                  <c:v>8.6310000000000002</c:v>
                </c:pt>
                <c:pt idx="2057">
                  <c:v>8.1039999999999992</c:v>
                </c:pt>
                <c:pt idx="2058">
                  <c:v>7.91</c:v>
                </c:pt>
                <c:pt idx="2059">
                  <c:v>9.0229999999999997</c:v>
                </c:pt>
                <c:pt idx="2060">
                  <c:v>8.5980000000000008</c:v>
                </c:pt>
                <c:pt idx="2061">
                  <c:v>8.2200000000000006</c:v>
                </c:pt>
                <c:pt idx="2062">
                  <c:v>9.0429999999999993</c:v>
                </c:pt>
                <c:pt idx="2063">
                  <c:v>8.0039999999999996</c:v>
                </c:pt>
                <c:pt idx="2064">
                  <c:v>9.0350000000000001</c:v>
                </c:pt>
                <c:pt idx="2065">
                  <c:v>8.7880000000000003</c:v>
                </c:pt>
                <c:pt idx="2066">
                  <c:v>9.2449999999999992</c:v>
                </c:pt>
                <c:pt idx="2067">
                  <c:v>7.9089999999999998</c:v>
                </c:pt>
                <c:pt idx="2068">
                  <c:v>8.3569999999999993</c:v>
                </c:pt>
                <c:pt idx="2069">
                  <c:v>6.9560000000000004</c:v>
                </c:pt>
                <c:pt idx="2070">
                  <c:v>8.6620000000000008</c:v>
                </c:pt>
                <c:pt idx="2071">
                  <c:v>9.3719999999999999</c:v>
                </c:pt>
                <c:pt idx="2072">
                  <c:v>7.431</c:v>
                </c:pt>
                <c:pt idx="2073">
                  <c:v>7.7990000000000004</c:v>
                </c:pt>
                <c:pt idx="2074">
                  <c:v>9.7010000000000005</c:v>
                </c:pt>
                <c:pt idx="2075">
                  <c:v>9.19</c:v>
                </c:pt>
                <c:pt idx="2076">
                  <c:v>8.0519999999999996</c:v>
                </c:pt>
                <c:pt idx="2077">
                  <c:v>8.7690000000000001</c:v>
                </c:pt>
                <c:pt idx="2078">
                  <c:v>7.0490000000000004</c:v>
                </c:pt>
                <c:pt idx="2079">
                  <c:v>9.1270000000000007</c:v>
                </c:pt>
                <c:pt idx="2080">
                  <c:v>8.6859999999999999</c:v>
                </c:pt>
                <c:pt idx="2081">
                  <c:v>8.7729999999999997</c:v>
                </c:pt>
                <c:pt idx="2082">
                  <c:v>8.9640000000000004</c:v>
                </c:pt>
                <c:pt idx="2083">
                  <c:v>8.1720000000000006</c:v>
                </c:pt>
                <c:pt idx="2084">
                  <c:v>7.9669999999999996</c:v>
                </c:pt>
                <c:pt idx="2085">
                  <c:v>7.4710000000000001</c:v>
                </c:pt>
                <c:pt idx="2086">
                  <c:v>9.9060000000000006</c:v>
                </c:pt>
                <c:pt idx="2087">
                  <c:v>7.7089999999999996</c:v>
                </c:pt>
                <c:pt idx="2088">
                  <c:v>7.8120000000000003</c:v>
                </c:pt>
                <c:pt idx="2089">
                  <c:v>9.61</c:v>
                </c:pt>
                <c:pt idx="2090">
                  <c:v>6.4089999999999998</c:v>
                </c:pt>
                <c:pt idx="2091">
                  <c:v>8.9190000000000005</c:v>
                </c:pt>
                <c:pt idx="2092">
                  <c:v>8.8620000000000001</c:v>
                </c:pt>
                <c:pt idx="2093">
                  <c:v>6.9420000000000002</c:v>
                </c:pt>
                <c:pt idx="2094">
                  <c:v>8.76</c:v>
                </c:pt>
                <c:pt idx="2095">
                  <c:v>9.3480000000000008</c:v>
                </c:pt>
                <c:pt idx="2096">
                  <c:v>8.7360000000000007</c:v>
                </c:pt>
                <c:pt idx="2097">
                  <c:v>8.0719999999999992</c:v>
                </c:pt>
                <c:pt idx="2098">
                  <c:v>8.2189999999999994</c:v>
                </c:pt>
                <c:pt idx="2099">
                  <c:v>7.7880000000000003</c:v>
                </c:pt>
                <c:pt idx="2100">
                  <c:v>8.4499999999999993</c:v>
                </c:pt>
                <c:pt idx="2101">
                  <c:v>7.77</c:v>
                </c:pt>
                <c:pt idx="2102">
                  <c:v>8.4459999999999997</c:v>
                </c:pt>
                <c:pt idx="2103">
                  <c:v>8.5860000000000003</c:v>
                </c:pt>
                <c:pt idx="2104">
                  <c:v>10.561</c:v>
                </c:pt>
                <c:pt idx="2105">
                  <c:v>9.0009999999999994</c:v>
                </c:pt>
                <c:pt idx="2106">
                  <c:v>8.83</c:v>
                </c:pt>
                <c:pt idx="2107">
                  <c:v>8.8979999999999997</c:v>
                </c:pt>
                <c:pt idx="2108">
                  <c:v>8.2110000000000003</c:v>
                </c:pt>
                <c:pt idx="2109">
                  <c:v>6.5149999999999997</c:v>
                </c:pt>
                <c:pt idx="2110">
                  <c:v>8.9269999999999996</c:v>
                </c:pt>
                <c:pt idx="2111">
                  <c:v>7.9240000000000004</c:v>
                </c:pt>
                <c:pt idx="2112">
                  <c:v>8.0399999999999991</c:v>
                </c:pt>
                <c:pt idx="2113">
                  <c:v>6.7930000000000001</c:v>
                </c:pt>
                <c:pt idx="2114">
                  <c:v>9.3239999999999998</c:v>
                </c:pt>
                <c:pt idx="2115">
                  <c:v>8.3360000000000003</c:v>
                </c:pt>
                <c:pt idx="2116">
                  <c:v>7.423</c:v>
                </c:pt>
                <c:pt idx="2117">
                  <c:v>8.7759999999999998</c:v>
                </c:pt>
                <c:pt idx="2118">
                  <c:v>9.1630000000000003</c:v>
                </c:pt>
                <c:pt idx="2119">
                  <c:v>7.5629999999999997</c:v>
                </c:pt>
                <c:pt idx="2120">
                  <c:v>7.85</c:v>
                </c:pt>
                <c:pt idx="2121">
                  <c:v>8.8539999999999992</c:v>
                </c:pt>
                <c:pt idx="2122">
                  <c:v>8.75</c:v>
                </c:pt>
                <c:pt idx="2123">
                  <c:v>8.2859999999999996</c:v>
                </c:pt>
                <c:pt idx="2124">
                  <c:v>8.1140000000000008</c:v>
                </c:pt>
                <c:pt idx="2125">
                  <c:v>9.5850000000000009</c:v>
                </c:pt>
                <c:pt idx="2126">
                  <c:v>6.4569999999999999</c:v>
                </c:pt>
                <c:pt idx="2127">
                  <c:v>8.1890000000000001</c:v>
                </c:pt>
                <c:pt idx="2128">
                  <c:v>8.3870000000000005</c:v>
                </c:pt>
                <c:pt idx="2129">
                  <c:v>7.7889999999999997</c:v>
                </c:pt>
                <c:pt idx="2130">
                  <c:v>9.1389999999999993</c:v>
                </c:pt>
                <c:pt idx="2131">
                  <c:v>9.0649999999999995</c:v>
                </c:pt>
                <c:pt idx="2132">
                  <c:v>8.1479999999999997</c:v>
                </c:pt>
                <c:pt idx="2133">
                  <c:v>10.414999999999999</c:v>
                </c:pt>
                <c:pt idx="2134">
                  <c:v>7.7169999999999996</c:v>
                </c:pt>
                <c:pt idx="2135">
                  <c:v>7.673</c:v>
                </c:pt>
                <c:pt idx="2136">
                  <c:v>7.3449999999999998</c:v>
                </c:pt>
                <c:pt idx="2137">
                  <c:v>7.8609999999999998</c:v>
                </c:pt>
                <c:pt idx="2138">
                  <c:v>9.2260000000000009</c:v>
                </c:pt>
                <c:pt idx="2139">
                  <c:v>8.9809999999999999</c:v>
                </c:pt>
                <c:pt idx="2140">
                  <c:v>7.681</c:v>
                </c:pt>
                <c:pt idx="2141">
                  <c:v>9.2010000000000005</c:v>
                </c:pt>
                <c:pt idx="2142">
                  <c:v>8.5790000000000006</c:v>
                </c:pt>
                <c:pt idx="2143">
                  <c:v>8.6270000000000007</c:v>
                </c:pt>
                <c:pt idx="2144">
                  <c:v>8.7940000000000005</c:v>
                </c:pt>
                <c:pt idx="2145">
                  <c:v>8.7360000000000007</c:v>
                </c:pt>
                <c:pt idx="2146">
                  <c:v>9.0939999999999994</c:v>
                </c:pt>
                <c:pt idx="2147">
                  <c:v>9.4209999999999994</c:v>
                </c:pt>
                <c:pt idx="2148">
                  <c:v>8.6150000000000002</c:v>
                </c:pt>
                <c:pt idx="2149">
                  <c:v>8.9149999999999991</c:v>
                </c:pt>
                <c:pt idx="2150">
                  <c:v>8.9160000000000004</c:v>
                </c:pt>
                <c:pt idx="2151">
                  <c:v>8.85</c:v>
                </c:pt>
                <c:pt idx="2152">
                  <c:v>9.1639999999999997</c:v>
                </c:pt>
                <c:pt idx="2153">
                  <c:v>8.1210000000000004</c:v>
                </c:pt>
                <c:pt idx="2154">
                  <c:v>7.7949999999999999</c:v>
                </c:pt>
                <c:pt idx="2155">
                  <c:v>8.7050000000000001</c:v>
                </c:pt>
                <c:pt idx="2156">
                  <c:v>9.5839999999999996</c:v>
                </c:pt>
                <c:pt idx="2157">
                  <c:v>9.2449999999999992</c:v>
                </c:pt>
                <c:pt idx="2158">
                  <c:v>8.5489999999999995</c:v>
                </c:pt>
                <c:pt idx="2159">
                  <c:v>8.0719999999999992</c:v>
                </c:pt>
                <c:pt idx="2160">
                  <c:v>7.4989999999999997</c:v>
                </c:pt>
                <c:pt idx="2161">
                  <c:v>9.1940000000000008</c:v>
                </c:pt>
                <c:pt idx="2162">
                  <c:v>7.0839999999999996</c:v>
                </c:pt>
                <c:pt idx="2163">
                  <c:v>9.9220000000000006</c:v>
                </c:pt>
                <c:pt idx="2164">
                  <c:v>8.4909999999999997</c:v>
                </c:pt>
                <c:pt idx="2165">
                  <c:v>9.3160000000000007</c:v>
                </c:pt>
                <c:pt idx="2166">
                  <c:v>7.4829999999999997</c:v>
                </c:pt>
                <c:pt idx="2167">
                  <c:v>8.8190000000000008</c:v>
                </c:pt>
                <c:pt idx="2168">
                  <c:v>9.2260000000000009</c:v>
                </c:pt>
                <c:pt idx="2169">
                  <c:v>7.726</c:v>
                </c:pt>
                <c:pt idx="2170">
                  <c:v>8.9109999999999996</c:v>
                </c:pt>
                <c:pt idx="2171">
                  <c:v>8.9689999999999994</c:v>
                </c:pt>
                <c:pt idx="2172">
                  <c:v>9.1989999999999998</c:v>
                </c:pt>
                <c:pt idx="2173">
                  <c:v>7.5430000000000001</c:v>
                </c:pt>
                <c:pt idx="2174">
                  <c:v>8.4740000000000002</c:v>
                </c:pt>
                <c:pt idx="2175">
                  <c:v>7.9109999999999996</c:v>
                </c:pt>
                <c:pt idx="2176">
                  <c:v>7.3339999999999996</c:v>
                </c:pt>
                <c:pt idx="2177">
                  <c:v>7.4969999999999999</c:v>
                </c:pt>
                <c:pt idx="2178">
                  <c:v>9.3149999999999995</c:v>
                </c:pt>
                <c:pt idx="2179">
                  <c:v>9.4079999999999995</c:v>
                </c:pt>
                <c:pt idx="2180">
                  <c:v>8.0459999999999994</c:v>
                </c:pt>
                <c:pt idx="2181">
                  <c:v>9.8919999999999995</c:v>
                </c:pt>
                <c:pt idx="2182">
                  <c:v>7.8380000000000001</c:v>
                </c:pt>
                <c:pt idx="2183">
                  <c:v>8.7089999999999996</c:v>
                </c:pt>
                <c:pt idx="2184">
                  <c:v>8.3490000000000002</c:v>
                </c:pt>
                <c:pt idx="2185">
                  <c:v>7.1079999999999997</c:v>
                </c:pt>
                <c:pt idx="2186">
                  <c:v>8.0169999999999995</c:v>
                </c:pt>
                <c:pt idx="2187">
                  <c:v>8.3030000000000008</c:v>
                </c:pt>
                <c:pt idx="2188">
                  <c:v>8.1229999999999993</c:v>
                </c:pt>
                <c:pt idx="2189">
                  <c:v>8.6430000000000007</c:v>
                </c:pt>
                <c:pt idx="2190">
                  <c:v>9.0459999999999994</c:v>
                </c:pt>
                <c:pt idx="2191">
                  <c:v>9.1630000000000003</c:v>
                </c:pt>
                <c:pt idx="2192">
                  <c:v>8.5519999999999996</c:v>
                </c:pt>
                <c:pt idx="2193">
                  <c:v>7.3780000000000001</c:v>
                </c:pt>
                <c:pt idx="2194">
                  <c:v>8.9459999999999997</c:v>
                </c:pt>
                <c:pt idx="2195">
                  <c:v>7.8940000000000001</c:v>
                </c:pt>
                <c:pt idx="2196">
                  <c:v>6.6619999999999999</c:v>
                </c:pt>
                <c:pt idx="2197">
                  <c:v>8.9600000000000009</c:v>
                </c:pt>
                <c:pt idx="2198">
                  <c:v>9.2270000000000003</c:v>
                </c:pt>
                <c:pt idx="2199">
                  <c:v>8.0709999999999997</c:v>
                </c:pt>
                <c:pt idx="2200">
                  <c:v>8.0359999999999996</c:v>
                </c:pt>
                <c:pt idx="2201">
                  <c:v>9.4529999999999994</c:v>
                </c:pt>
                <c:pt idx="2202">
                  <c:v>8.7970000000000006</c:v>
                </c:pt>
                <c:pt idx="2203">
                  <c:v>7.9649999999999999</c:v>
                </c:pt>
                <c:pt idx="2204">
                  <c:v>9.3089999999999993</c:v>
                </c:pt>
                <c:pt idx="2205">
                  <c:v>9.8949999999999996</c:v>
                </c:pt>
                <c:pt idx="2206">
                  <c:v>8.5060000000000002</c:v>
                </c:pt>
                <c:pt idx="2207">
                  <c:v>7.7370000000000001</c:v>
                </c:pt>
                <c:pt idx="2208">
                  <c:v>8.83</c:v>
                </c:pt>
                <c:pt idx="2209">
                  <c:v>8.5670000000000002</c:v>
                </c:pt>
                <c:pt idx="2210">
                  <c:v>8.7479999999999993</c:v>
                </c:pt>
                <c:pt idx="2211">
                  <c:v>8.58</c:v>
                </c:pt>
                <c:pt idx="2212">
                  <c:v>9.7989999999999995</c:v>
                </c:pt>
                <c:pt idx="2213">
                  <c:v>7.2880000000000003</c:v>
                </c:pt>
                <c:pt idx="2214">
                  <c:v>7.8319999999999999</c:v>
                </c:pt>
                <c:pt idx="2215">
                  <c:v>9.9909999999999997</c:v>
                </c:pt>
                <c:pt idx="2216">
                  <c:v>9.9640000000000004</c:v>
                </c:pt>
                <c:pt idx="2217">
                  <c:v>9.5950000000000006</c:v>
                </c:pt>
                <c:pt idx="2218">
                  <c:v>7.7670000000000003</c:v>
                </c:pt>
                <c:pt idx="2219">
                  <c:v>8.3510000000000009</c:v>
                </c:pt>
                <c:pt idx="2220">
                  <c:v>8.7620000000000005</c:v>
                </c:pt>
                <c:pt idx="2221">
                  <c:v>8.8109999999999999</c:v>
                </c:pt>
                <c:pt idx="2222">
                  <c:v>7.8490000000000002</c:v>
                </c:pt>
                <c:pt idx="2223">
                  <c:v>8.3089999999999993</c:v>
                </c:pt>
                <c:pt idx="2224">
                  <c:v>9.4580000000000002</c:v>
                </c:pt>
                <c:pt idx="2225">
                  <c:v>9.9610000000000003</c:v>
                </c:pt>
                <c:pt idx="2226">
                  <c:v>8.7870000000000008</c:v>
                </c:pt>
                <c:pt idx="2227">
                  <c:v>9.6479999999999997</c:v>
                </c:pt>
                <c:pt idx="2228">
                  <c:v>7.9169999999999998</c:v>
                </c:pt>
                <c:pt idx="2229">
                  <c:v>9.24</c:v>
                </c:pt>
                <c:pt idx="2230">
                  <c:v>7.5519999999999996</c:v>
                </c:pt>
                <c:pt idx="2231">
                  <c:v>7.3369999999999997</c:v>
                </c:pt>
                <c:pt idx="2232">
                  <c:v>9.1829999999999998</c:v>
                </c:pt>
                <c:pt idx="2233">
                  <c:v>8.4990000000000006</c:v>
                </c:pt>
                <c:pt idx="2234">
                  <c:v>10.779</c:v>
                </c:pt>
                <c:pt idx="2235">
                  <c:v>9.1280000000000001</c:v>
                </c:pt>
                <c:pt idx="2236">
                  <c:v>8.8010000000000002</c:v>
                </c:pt>
                <c:pt idx="2237">
                  <c:v>9.3469999999999995</c:v>
                </c:pt>
                <c:pt idx="2238">
                  <c:v>8.8670000000000009</c:v>
                </c:pt>
                <c:pt idx="2239">
                  <c:v>7.7969999999999997</c:v>
                </c:pt>
                <c:pt idx="2240">
                  <c:v>8.7289999999999992</c:v>
                </c:pt>
                <c:pt idx="2241">
                  <c:v>8.3819999999999997</c:v>
                </c:pt>
                <c:pt idx="2242">
                  <c:v>9.5619999999999994</c:v>
                </c:pt>
                <c:pt idx="2243">
                  <c:v>8.0250000000000004</c:v>
                </c:pt>
                <c:pt idx="2244">
                  <c:v>10.156000000000001</c:v>
                </c:pt>
                <c:pt idx="2245">
                  <c:v>7.4660000000000002</c:v>
                </c:pt>
                <c:pt idx="2246">
                  <c:v>8.3680000000000003</c:v>
                </c:pt>
                <c:pt idx="2247">
                  <c:v>9.4139999999999997</c:v>
                </c:pt>
                <c:pt idx="2248">
                  <c:v>8.5310000000000006</c:v>
                </c:pt>
                <c:pt idx="2249">
                  <c:v>8.8149999999999995</c:v>
                </c:pt>
                <c:pt idx="2250">
                  <c:v>10.029</c:v>
                </c:pt>
                <c:pt idx="2251">
                  <c:v>7.569</c:v>
                </c:pt>
                <c:pt idx="2252">
                  <c:v>7.774</c:v>
                </c:pt>
                <c:pt idx="2253">
                  <c:v>8.57</c:v>
                </c:pt>
                <c:pt idx="2254">
                  <c:v>8.0489999999999995</c:v>
                </c:pt>
                <c:pt idx="2255">
                  <c:v>7.1509999999999998</c:v>
                </c:pt>
                <c:pt idx="2256">
                  <c:v>8.7289999999999992</c:v>
                </c:pt>
                <c:pt idx="2257">
                  <c:v>7.6520000000000001</c:v>
                </c:pt>
                <c:pt idx="2258">
                  <c:v>7.806</c:v>
                </c:pt>
                <c:pt idx="2259">
                  <c:v>9.8260000000000005</c:v>
                </c:pt>
                <c:pt idx="2260">
                  <c:v>9.0259999999999998</c:v>
                </c:pt>
                <c:pt idx="2261">
                  <c:v>9.0990000000000002</c:v>
                </c:pt>
                <c:pt idx="2262">
                  <c:v>8.2289999999999992</c:v>
                </c:pt>
                <c:pt idx="2263">
                  <c:v>6.8689999999999998</c:v>
                </c:pt>
                <c:pt idx="2264">
                  <c:v>7.54</c:v>
                </c:pt>
                <c:pt idx="2265">
                  <c:v>8.7479999999999993</c:v>
                </c:pt>
                <c:pt idx="2266">
                  <c:v>8.5</c:v>
                </c:pt>
                <c:pt idx="2267">
                  <c:v>7.59</c:v>
                </c:pt>
                <c:pt idx="2268">
                  <c:v>7.5380000000000003</c:v>
                </c:pt>
                <c:pt idx="2269">
                  <c:v>8.9890000000000008</c:v>
                </c:pt>
                <c:pt idx="2270">
                  <c:v>8.0239999999999991</c:v>
                </c:pt>
                <c:pt idx="2271">
                  <c:v>8.8810000000000002</c:v>
                </c:pt>
                <c:pt idx="2272">
                  <c:v>8.4209999999999994</c:v>
                </c:pt>
                <c:pt idx="2273">
                  <c:v>8.7710000000000008</c:v>
                </c:pt>
                <c:pt idx="2274">
                  <c:v>8.6050000000000004</c:v>
                </c:pt>
                <c:pt idx="2275">
                  <c:v>7.9589999999999996</c:v>
                </c:pt>
                <c:pt idx="2276">
                  <c:v>8.7409999999999997</c:v>
                </c:pt>
                <c:pt idx="2277">
                  <c:v>8.2759999999999998</c:v>
                </c:pt>
                <c:pt idx="2278">
                  <c:v>8.5139999999999993</c:v>
                </c:pt>
                <c:pt idx="2279">
                  <c:v>7.5</c:v>
                </c:pt>
                <c:pt idx="2280">
                  <c:v>8.2360000000000007</c:v>
                </c:pt>
                <c:pt idx="2281">
                  <c:v>7.5970000000000004</c:v>
                </c:pt>
                <c:pt idx="2282">
                  <c:v>8.6890000000000001</c:v>
                </c:pt>
                <c:pt idx="2283">
                  <c:v>8.2080000000000002</c:v>
                </c:pt>
                <c:pt idx="2284">
                  <c:v>8.4629999999999992</c:v>
                </c:pt>
                <c:pt idx="2285">
                  <c:v>9.2029999999999994</c:v>
                </c:pt>
                <c:pt idx="2286">
                  <c:v>7.65</c:v>
                </c:pt>
                <c:pt idx="2287">
                  <c:v>9.6959999999999997</c:v>
                </c:pt>
                <c:pt idx="2288">
                  <c:v>7.1029999999999998</c:v>
                </c:pt>
                <c:pt idx="2289">
                  <c:v>8.2360000000000007</c:v>
                </c:pt>
                <c:pt idx="2290">
                  <c:v>8.4789999999999992</c:v>
                </c:pt>
                <c:pt idx="2291">
                  <c:v>9.077</c:v>
                </c:pt>
                <c:pt idx="2292">
                  <c:v>8.9740000000000002</c:v>
                </c:pt>
                <c:pt idx="2293">
                  <c:v>8.1920000000000002</c:v>
                </c:pt>
                <c:pt idx="2294">
                  <c:v>6.8879999999999999</c:v>
                </c:pt>
                <c:pt idx="2295">
                  <c:v>7.8689999999999998</c:v>
                </c:pt>
                <c:pt idx="2296">
                  <c:v>8.9169999999999998</c:v>
                </c:pt>
                <c:pt idx="2297">
                  <c:v>9.3119999999999994</c:v>
                </c:pt>
                <c:pt idx="2298">
                  <c:v>8.3689999999999998</c:v>
                </c:pt>
                <c:pt idx="2299">
                  <c:v>8.65</c:v>
                </c:pt>
                <c:pt idx="2300">
                  <c:v>6.6890000000000001</c:v>
                </c:pt>
                <c:pt idx="2301">
                  <c:v>8.6780000000000008</c:v>
                </c:pt>
                <c:pt idx="2302">
                  <c:v>7.9569999999999999</c:v>
                </c:pt>
                <c:pt idx="2303">
                  <c:v>9.8859999999999992</c:v>
                </c:pt>
                <c:pt idx="2304">
                  <c:v>8.6750000000000007</c:v>
                </c:pt>
                <c:pt idx="2305">
                  <c:v>8.0660000000000007</c:v>
                </c:pt>
                <c:pt idx="2306">
                  <c:v>9.5359999999999996</c:v>
                </c:pt>
                <c:pt idx="2307">
                  <c:v>7.3689999999999998</c:v>
                </c:pt>
                <c:pt idx="2308">
                  <c:v>9.3840000000000003</c:v>
                </c:pt>
                <c:pt idx="2309">
                  <c:v>7.5069999999999997</c:v>
                </c:pt>
                <c:pt idx="2310">
                  <c:v>7.8739999999999997</c:v>
                </c:pt>
                <c:pt idx="2311">
                  <c:v>7.95</c:v>
                </c:pt>
                <c:pt idx="2312">
                  <c:v>8.6620000000000008</c:v>
                </c:pt>
                <c:pt idx="2313">
                  <c:v>7.8019999999999996</c:v>
                </c:pt>
                <c:pt idx="2314">
                  <c:v>7.843</c:v>
                </c:pt>
                <c:pt idx="2315">
                  <c:v>7.6790000000000003</c:v>
                </c:pt>
                <c:pt idx="2316">
                  <c:v>9.6609999999999996</c:v>
                </c:pt>
                <c:pt idx="2317">
                  <c:v>9.2579999999999991</c:v>
                </c:pt>
                <c:pt idx="2318">
                  <c:v>9.1430000000000007</c:v>
                </c:pt>
                <c:pt idx="2319">
                  <c:v>9.4920000000000009</c:v>
                </c:pt>
                <c:pt idx="2320">
                  <c:v>8.9139999999999997</c:v>
                </c:pt>
                <c:pt idx="2321">
                  <c:v>9.6790000000000003</c:v>
                </c:pt>
                <c:pt idx="2322">
                  <c:v>7.3319999999999999</c:v>
                </c:pt>
                <c:pt idx="2323">
                  <c:v>8.1709999999999994</c:v>
                </c:pt>
                <c:pt idx="2324">
                  <c:v>8.9120000000000008</c:v>
                </c:pt>
                <c:pt idx="2325">
                  <c:v>9.766</c:v>
                </c:pt>
                <c:pt idx="2326">
                  <c:v>9.3420000000000005</c:v>
                </c:pt>
                <c:pt idx="2327">
                  <c:v>8.8030000000000008</c:v>
                </c:pt>
                <c:pt idx="2328">
                  <c:v>7.9029999999999996</c:v>
                </c:pt>
                <c:pt idx="2329">
                  <c:v>7.9669999999999996</c:v>
                </c:pt>
                <c:pt idx="2330">
                  <c:v>8.0190000000000001</c:v>
                </c:pt>
                <c:pt idx="2331">
                  <c:v>9.6910000000000007</c:v>
                </c:pt>
                <c:pt idx="2332">
                  <c:v>8.6769999999999996</c:v>
                </c:pt>
                <c:pt idx="2333">
                  <c:v>9.3620000000000001</c:v>
                </c:pt>
                <c:pt idx="2334">
                  <c:v>8.7560000000000002</c:v>
                </c:pt>
                <c:pt idx="2335">
                  <c:v>8.98</c:v>
                </c:pt>
                <c:pt idx="2336">
                  <c:v>8.0709999999999997</c:v>
                </c:pt>
                <c:pt idx="2337">
                  <c:v>8.734</c:v>
                </c:pt>
                <c:pt idx="2338">
                  <c:v>8.6579999999999995</c:v>
                </c:pt>
                <c:pt idx="2339">
                  <c:v>9.2910000000000004</c:v>
                </c:pt>
                <c:pt idx="2340">
                  <c:v>8.7940000000000005</c:v>
                </c:pt>
                <c:pt idx="2341">
                  <c:v>8.6829999999999998</c:v>
                </c:pt>
                <c:pt idx="2342">
                  <c:v>6.4580000000000002</c:v>
                </c:pt>
                <c:pt idx="2343">
                  <c:v>9.0690000000000008</c:v>
                </c:pt>
                <c:pt idx="2344">
                  <c:v>8.3539999999999992</c:v>
                </c:pt>
                <c:pt idx="2345">
                  <c:v>8.8620000000000001</c:v>
                </c:pt>
                <c:pt idx="2346">
                  <c:v>7.2039999999999997</c:v>
                </c:pt>
                <c:pt idx="2347">
                  <c:v>8.1129999999999995</c:v>
                </c:pt>
                <c:pt idx="2348">
                  <c:v>8.4770000000000003</c:v>
                </c:pt>
                <c:pt idx="2349">
                  <c:v>8.6430000000000007</c:v>
                </c:pt>
                <c:pt idx="2350">
                  <c:v>8.859</c:v>
                </c:pt>
                <c:pt idx="2351">
                  <c:v>8.0139999999999993</c:v>
                </c:pt>
                <c:pt idx="2352">
                  <c:v>8.1869999999999994</c:v>
                </c:pt>
                <c:pt idx="2353">
                  <c:v>9.3339999999999996</c:v>
                </c:pt>
                <c:pt idx="2354">
                  <c:v>9.0820000000000007</c:v>
                </c:pt>
                <c:pt idx="2355">
                  <c:v>8.8010000000000002</c:v>
                </c:pt>
                <c:pt idx="2356">
                  <c:v>7.7539999999999996</c:v>
                </c:pt>
                <c:pt idx="2357">
                  <c:v>8.3789999999999996</c:v>
                </c:pt>
                <c:pt idx="2358">
                  <c:v>8.0210000000000008</c:v>
                </c:pt>
                <c:pt idx="2359">
                  <c:v>8.5220000000000002</c:v>
                </c:pt>
                <c:pt idx="2360">
                  <c:v>7.742</c:v>
                </c:pt>
                <c:pt idx="2361">
                  <c:v>7.9480000000000004</c:v>
                </c:pt>
                <c:pt idx="2362">
                  <c:v>6.9029999999999996</c:v>
                </c:pt>
                <c:pt idx="2363">
                  <c:v>9.0589999999999993</c:v>
                </c:pt>
                <c:pt idx="2364">
                  <c:v>8.6750000000000007</c:v>
                </c:pt>
                <c:pt idx="2365">
                  <c:v>9.59</c:v>
                </c:pt>
                <c:pt idx="2366">
                  <c:v>9.1539999999999999</c:v>
                </c:pt>
                <c:pt idx="2367">
                  <c:v>8.2479999999999993</c:v>
                </c:pt>
                <c:pt idx="2368">
                  <c:v>8.7050000000000001</c:v>
                </c:pt>
                <c:pt idx="2369">
                  <c:v>7.9059999999999997</c:v>
                </c:pt>
                <c:pt idx="2370">
                  <c:v>6.2489999999999997</c:v>
                </c:pt>
                <c:pt idx="2371">
                  <c:v>8.0850000000000009</c:v>
                </c:pt>
                <c:pt idx="2372">
                  <c:v>8.6</c:v>
                </c:pt>
                <c:pt idx="2373">
                  <c:v>9.6489999999999991</c:v>
                </c:pt>
                <c:pt idx="2374">
                  <c:v>8.8360000000000003</c:v>
                </c:pt>
                <c:pt idx="2375">
                  <c:v>9.6669999999999998</c:v>
                </c:pt>
                <c:pt idx="2376">
                  <c:v>7.3890000000000002</c:v>
                </c:pt>
                <c:pt idx="2377">
                  <c:v>9.85</c:v>
                </c:pt>
                <c:pt idx="2378">
                  <c:v>7.774</c:v>
                </c:pt>
                <c:pt idx="2379">
                  <c:v>7.7149999999999999</c:v>
                </c:pt>
                <c:pt idx="2380">
                  <c:v>8.0229999999999997</c:v>
                </c:pt>
                <c:pt idx="2381">
                  <c:v>9.33</c:v>
                </c:pt>
                <c:pt idx="2382">
                  <c:v>10.061999999999999</c:v>
                </c:pt>
                <c:pt idx="2383">
                  <c:v>8.3650000000000002</c:v>
                </c:pt>
                <c:pt idx="2384">
                  <c:v>9.1270000000000007</c:v>
                </c:pt>
                <c:pt idx="2385">
                  <c:v>8.2780000000000005</c:v>
                </c:pt>
                <c:pt idx="2386">
                  <c:v>7.9690000000000003</c:v>
                </c:pt>
                <c:pt idx="2387">
                  <c:v>8.8049999999999997</c:v>
                </c:pt>
                <c:pt idx="2388">
                  <c:v>8.06</c:v>
                </c:pt>
                <c:pt idx="2389">
                  <c:v>8.4239999999999995</c:v>
                </c:pt>
                <c:pt idx="2390">
                  <c:v>9.6280000000000001</c:v>
                </c:pt>
                <c:pt idx="2391">
                  <c:v>8.9779999999999998</c:v>
                </c:pt>
                <c:pt idx="2392">
                  <c:v>8.3810000000000002</c:v>
                </c:pt>
                <c:pt idx="2393">
                  <c:v>6.8710000000000004</c:v>
                </c:pt>
                <c:pt idx="2394">
                  <c:v>8.8650000000000002</c:v>
                </c:pt>
                <c:pt idx="2395">
                  <c:v>9.0129999999999999</c:v>
                </c:pt>
                <c:pt idx="2396">
                  <c:v>8.6560000000000006</c:v>
                </c:pt>
                <c:pt idx="2397">
                  <c:v>7.96</c:v>
                </c:pt>
                <c:pt idx="2398">
                  <c:v>7.5810000000000004</c:v>
                </c:pt>
                <c:pt idx="2399">
                  <c:v>8.4510000000000005</c:v>
                </c:pt>
                <c:pt idx="2400">
                  <c:v>9.52</c:v>
                </c:pt>
                <c:pt idx="2401">
                  <c:v>7.3869999999999996</c:v>
                </c:pt>
                <c:pt idx="2402">
                  <c:v>9.1069999999999993</c:v>
                </c:pt>
                <c:pt idx="2403">
                  <c:v>9.16</c:v>
                </c:pt>
                <c:pt idx="2404">
                  <c:v>8.6229999999999993</c:v>
                </c:pt>
                <c:pt idx="2405">
                  <c:v>8.1289999999999996</c:v>
                </c:pt>
                <c:pt idx="2406">
                  <c:v>9.9440000000000008</c:v>
                </c:pt>
                <c:pt idx="2407">
                  <c:v>8.468</c:v>
                </c:pt>
                <c:pt idx="2408">
                  <c:v>8.0709999999999997</c:v>
                </c:pt>
                <c:pt idx="2409">
                  <c:v>8.6359999999999992</c:v>
                </c:pt>
                <c:pt idx="2410">
                  <c:v>8.3770000000000007</c:v>
                </c:pt>
                <c:pt idx="2411">
                  <c:v>9.08</c:v>
                </c:pt>
                <c:pt idx="2412">
                  <c:v>8.8209999999999997</c:v>
                </c:pt>
                <c:pt idx="2413">
                  <c:v>8.0739999999999998</c:v>
                </c:pt>
              </c:numCache>
            </c:numRef>
          </c:yVal>
          <c:smooth val="1"/>
          <c:extLst>
            <c:ext xmlns:c16="http://schemas.microsoft.com/office/drawing/2014/chart" uri="{C3380CC4-5D6E-409C-BE32-E72D297353CC}">
              <c16:uniqueId val="{00000001-2846-4619-BCFF-3EFA390C078B}"/>
            </c:ext>
          </c:extLst>
        </c:ser>
        <c:dLbls>
          <c:showLegendKey val="0"/>
          <c:showVal val="0"/>
          <c:showCatName val="0"/>
          <c:showSerName val="0"/>
          <c:showPercent val="0"/>
          <c:showBubbleSize val="0"/>
        </c:dLbls>
        <c:axId val="488841360"/>
        <c:axId val="488843984"/>
      </c:scatterChart>
      <c:valAx>
        <c:axId val="488841360"/>
        <c:scaling>
          <c:orientation val="minMax"/>
          <c:max val="1000"/>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88843984"/>
        <c:crosses val="autoZero"/>
        <c:crossBetween val="midCat"/>
      </c:valAx>
      <c:valAx>
        <c:axId val="488843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88841360"/>
        <c:crosses val="autoZero"/>
        <c:crossBetween val="midCat"/>
      </c:valAx>
      <c:spPr>
        <a:noFill/>
        <a:ln>
          <a:noFill/>
        </a:ln>
        <a:effectLst/>
      </c:spPr>
    </c:plotArea>
    <c:legend>
      <c:legendPos val="r"/>
      <c:layout>
        <c:manualLayout>
          <c:xMode val="edge"/>
          <c:yMode val="edge"/>
          <c:x val="0.8005136857892764"/>
          <c:y val="0.34800853018372702"/>
          <c:w val="0.19196751721824243"/>
          <c:h val="0.1562510936132983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9AFEE6-21DC-490B-8BF9-EA6B868F37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1E97079-7DBF-4635-BF7E-73AFA0C112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752E01-0FC7-49CB-A5E3-278D77B9C1DC}" type="datetimeFigureOut">
              <a:rPr lang="en-US" smtClean="0"/>
              <a:t>3/30/2018</a:t>
            </a:fld>
            <a:endParaRPr lang="en-US"/>
          </a:p>
        </p:txBody>
      </p:sp>
      <p:sp>
        <p:nvSpPr>
          <p:cNvPr id="4" name="Footer Placeholder 3">
            <a:extLst>
              <a:ext uri="{FF2B5EF4-FFF2-40B4-BE49-F238E27FC236}">
                <a16:creationId xmlns:a16="http://schemas.microsoft.com/office/drawing/2014/main" id="{8BE85093-EAD3-4D52-B600-3310568885C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503F822-3B2B-4D0F-8A47-CD579DBEA6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1FA8FF-FC71-486D-8D14-110F1A19C353}" type="slidenum">
              <a:rPr lang="en-US" smtClean="0"/>
              <a:t>‹#›</a:t>
            </a:fld>
            <a:endParaRPr lang="en-US"/>
          </a:p>
        </p:txBody>
      </p:sp>
    </p:spTree>
    <p:extLst>
      <p:ext uri="{BB962C8B-B14F-4D97-AF65-F5344CB8AC3E}">
        <p14:creationId xmlns:p14="http://schemas.microsoft.com/office/powerpoint/2010/main" val="18429803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EF036-081C-DF4E-B31D-BAC2B15B1D18}" type="datetimeFigureOut">
              <a:rPr lang="en-US" smtClean="0"/>
              <a:t>3/30/2018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399DB-58C0-E947-94F2-CF2B48602333}" type="slidenum">
              <a:rPr lang="en-US" smtClean="0"/>
              <a:t>‹#›</a:t>
            </a:fld>
            <a:endParaRPr lang="en-US"/>
          </a:p>
        </p:txBody>
      </p:sp>
    </p:spTree>
    <p:extLst>
      <p:ext uri="{BB962C8B-B14F-4D97-AF65-F5344CB8AC3E}">
        <p14:creationId xmlns:p14="http://schemas.microsoft.com/office/powerpoint/2010/main" val="312949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a:t>
            </a:r>
          </a:p>
        </p:txBody>
      </p:sp>
      <p:sp>
        <p:nvSpPr>
          <p:cNvPr id="4" name="Slide Number Placeholder 3"/>
          <p:cNvSpPr>
            <a:spLocks noGrp="1"/>
          </p:cNvSpPr>
          <p:nvPr>
            <p:ph type="sldNum" sz="quarter" idx="10"/>
          </p:nvPr>
        </p:nvSpPr>
        <p:spPr/>
        <p:txBody>
          <a:bodyPr/>
          <a:lstStyle/>
          <a:p>
            <a:fld id="{E78399DB-58C0-E947-94F2-CF2B48602333}" type="slidenum">
              <a:rPr lang="en-US" smtClean="0"/>
              <a:t>1</a:t>
            </a:fld>
            <a:endParaRPr lang="en-US"/>
          </a:p>
        </p:txBody>
      </p:sp>
    </p:spTree>
    <p:extLst>
      <p:ext uri="{BB962C8B-B14F-4D97-AF65-F5344CB8AC3E}">
        <p14:creationId xmlns:p14="http://schemas.microsoft.com/office/powerpoint/2010/main" val="4152874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399DB-58C0-E947-94F2-CF2B48602333}" type="slidenum">
              <a:rPr lang="en-US" smtClean="0"/>
              <a:t>14</a:t>
            </a:fld>
            <a:endParaRPr lang="en-US"/>
          </a:p>
        </p:txBody>
      </p:sp>
    </p:spTree>
    <p:extLst>
      <p:ext uri="{BB962C8B-B14F-4D97-AF65-F5344CB8AC3E}">
        <p14:creationId xmlns:p14="http://schemas.microsoft.com/office/powerpoint/2010/main" val="88247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 want to mention is that our model can also be trained in floating point 16, or mixed precision training, instead of traditional fp32. </a:t>
            </a:r>
            <a:r>
              <a:rPr lang="en-US"/>
              <a:t>We </a:t>
            </a:r>
            <a:r>
              <a:rPr lang="en-US" dirty="0"/>
              <a:t>can see the error graph for using both precisions looks similar, and the results by using fp16 and by using fp32 look very similar too. But you can imagine using fp16 is much faster and consumes much less memory.</a:t>
            </a:r>
          </a:p>
        </p:txBody>
      </p:sp>
      <p:sp>
        <p:nvSpPr>
          <p:cNvPr id="4" name="Slide Number Placeholder 3"/>
          <p:cNvSpPr>
            <a:spLocks noGrp="1"/>
          </p:cNvSpPr>
          <p:nvPr>
            <p:ph type="sldNum" sz="quarter" idx="10"/>
          </p:nvPr>
        </p:nvSpPr>
        <p:spPr/>
        <p:txBody>
          <a:bodyPr/>
          <a:lstStyle/>
          <a:p>
            <a:fld id="{E78399DB-58C0-E947-94F2-CF2B48602333}" type="slidenum">
              <a:rPr lang="en-US" smtClean="0"/>
              <a:t>29</a:t>
            </a:fld>
            <a:endParaRPr lang="en-US"/>
          </a:p>
        </p:txBody>
      </p:sp>
    </p:spTree>
    <p:extLst>
      <p:ext uri="{BB962C8B-B14F-4D97-AF65-F5344CB8AC3E}">
        <p14:creationId xmlns:p14="http://schemas.microsoft.com/office/powerpoint/2010/main" val="1841761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399DB-58C0-E947-94F2-CF2B48602333}" type="slidenum">
              <a:rPr lang="en-US" smtClean="0"/>
              <a:t>47</a:t>
            </a:fld>
            <a:endParaRPr lang="en-US"/>
          </a:p>
        </p:txBody>
      </p:sp>
    </p:spTree>
    <p:extLst>
      <p:ext uri="{BB962C8B-B14F-4D97-AF65-F5344CB8AC3E}">
        <p14:creationId xmlns:p14="http://schemas.microsoft.com/office/powerpoint/2010/main" val="158444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399DB-58C0-E947-94F2-CF2B48602333}" type="slidenum">
              <a:rPr lang="en-US" smtClean="0"/>
              <a:t>52</a:t>
            </a:fld>
            <a:endParaRPr lang="en-US"/>
          </a:p>
        </p:txBody>
      </p:sp>
    </p:spTree>
    <p:extLst>
      <p:ext uri="{BB962C8B-B14F-4D97-AF65-F5344CB8AC3E}">
        <p14:creationId xmlns:p14="http://schemas.microsoft.com/office/powerpoint/2010/main" val="1176929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399DB-58C0-E947-94F2-CF2B48602333}" type="slidenum">
              <a:rPr lang="en-US" smtClean="0"/>
              <a:t>55</a:t>
            </a:fld>
            <a:endParaRPr lang="en-US"/>
          </a:p>
        </p:txBody>
      </p:sp>
    </p:spTree>
    <p:extLst>
      <p:ext uri="{BB962C8B-B14F-4D97-AF65-F5344CB8AC3E}">
        <p14:creationId xmlns:p14="http://schemas.microsoft.com/office/powerpoint/2010/main" val="478292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399DB-58C0-E947-94F2-CF2B48602333}" type="slidenum">
              <a:rPr lang="en-US" smtClean="0"/>
              <a:t>56</a:t>
            </a:fld>
            <a:endParaRPr lang="en-US"/>
          </a:p>
        </p:txBody>
      </p:sp>
    </p:spTree>
    <p:extLst>
      <p:ext uri="{BB962C8B-B14F-4D97-AF65-F5344CB8AC3E}">
        <p14:creationId xmlns:p14="http://schemas.microsoft.com/office/powerpoint/2010/main" val="1075741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FAF5D1-7CFA-44EC-B3CD-D61F5753D41E}"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E0657-9AA0-4364-AA90-9A5B14998542}" type="slidenum">
              <a:rPr lang="en-US" smtClean="0"/>
              <a:t>‹#›</a:t>
            </a:fld>
            <a:endParaRPr lang="en-US"/>
          </a:p>
        </p:txBody>
      </p:sp>
    </p:spTree>
    <p:extLst>
      <p:ext uri="{BB962C8B-B14F-4D97-AF65-F5344CB8AC3E}">
        <p14:creationId xmlns:p14="http://schemas.microsoft.com/office/powerpoint/2010/main" val="3467419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AF5D1-7CFA-44EC-B3CD-D61F5753D41E}"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E0657-9AA0-4364-AA90-9A5B14998542}" type="slidenum">
              <a:rPr lang="en-US" smtClean="0"/>
              <a:t>‹#›</a:t>
            </a:fld>
            <a:endParaRPr lang="en-US"/>
          </a:p>
        </p:txBody>
      </p:sp>
    </p:spTree>
    <p:extLst>
      <p:ext uri="{BB962C8B-B14F-4D97-AF65-F5344CB8AC3E}">
        <p14:creationId xmlns:p14="http://schemas.microsoft.com/office/powerpoint/2010/main" val="3014130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AF5D1-7CFA-44EC-B3CD-D61F5753D41E}"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E0657-9AA0-4364-AA90-9A5B14998542}" type="slidenum">
              <a:rPr lang="en-US" smtClean="0"/>
              <a:t>‹#›</a:t>
            </a:fld>
            <a:endParaRPr lang="en-US"/>
          </a:p>
        </p:txBody>
      </p:sp>
    </p:spTree>
    <p:extLst>
      <p:ext uri="{BB962C8B-B14F-4D97-AF65-F5344CB8AC3E}">
        <p14:creationId xmlns:p14="http://schemas.microsoft.com/office/powerpoint/2010/main" val="2397723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98D0B-7F6C-475A-BEC1-BC639D317C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878DF8-6AC8-4612-A002-CC3E8BED5E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6DF5E4-FC6E-47E9-BCF8-C8EFCC6DD78A}"/>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5" name="Footer Placeholder 4">
            <a:extLst>
              <a:ext uri="{FF2B5EF4-FFF2-40B4-BE49-F238E27FC236}">
                <a16:creationId xmlns:a16="http://schemas.microsoft.com/office/drawing/2014/main" id="{1158F00C-ED9C-4ADE-BEDF-EE81F4C15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A0713-C473-44CA-97C5-A91BADCA5041}"/>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2094076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F9F75-A986-4419-8D2D-F69E99C50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858D61-86BC-4B6B-848E-BA7C9386E6F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D8FA7-5D49-4366-A85E-54068C5837AF}"/>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5" name="Footer Placeholder 4">
            <a:extLst>
              <a:ext uri="{FF2B5EF4-FFF2-40B4-BE49-F238E27FC236}">
                <a16:creationId xmlns:a16="http://schemas.microsoft.com/office/drawing/2014/main" id="{D794236F-5BAB-4103-97DC-A46609409C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66F90-49D3-4FA6-AA3E-F40325B69DA0}"/>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1655382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3023-92F0-41D2-800D-F8C7C7CAB6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FB65AB-537C-4872-849E-56007F7E6A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BFDD20-51FF-409A-970A-A85FA8AA97ED}"/>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5" name="Footer Placeholder 4">
            <a:extLst>
              <a:ext uri="{FF2B5EF4-FFF2-40B4-BE49-F238E27FC236}">
                <a16:creationId xmlns:a16="http://schemas.microsoft.com/office/drawing/2014/main" id="{10280DE3-6A00-49DB-B928-4E519E4A4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3B8BB-7B94-4D6E-8535-F1B7F955BC25}"/>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3793718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1603-9E48-44C0-938A-5CBBA275EC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000013-3439-4EBA-890D-C5A7DEA079A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D15FD6-9D01-40A9-A145-C9DB9BBAE20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9BDDB5-293A-4778-82AD-27E3C8FA46A3}"/>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6" name="Footer Placeholder 5">
            <a:extLst>
              <a:ext uri="{FF2B5EF4-FFF2-40B4-BE49-F238E27FC236}">
                <a16:creationId xmlns:a16="http://schemas.microsoft.com/office/drawing/2014/main" id="{8E03B2F0-CE7C-40CF-B591-7139B5C77F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A02CE9-ED68-4C5B-BE52-A0835883E89A}"/>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902401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A174-302F-4824-818C-ED7AC202DC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4757A5-B908-414B-BB2D-E15D933ED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75A761-6AEA-4702-9B83-2E5E6F5956B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F6E8CC-4FA4-4CF3-85A3-EA3C56B3F7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B3954ED-FEE6-40AD-AE7D-0E8CC3F4FD2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5850D4-DE24-437A-9E9E-0DB19CDD8EA9}"/>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8" name="Footer Placeholder 7">
            <a:extLst>
              <a:ext uri="{FF2B5EF4-FFF2-40B4-BE49-F238E27FC236}">
                <a16:creationId xmlns:a16="http://schemas.microsoft.com/office/drawing/2014/main" id="{557A5BB5-5B3F-4DA5-B8BF-3B1BCECDA1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CE5D4E-36E9-4E74-B25A-A36752A036DF}"/>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716829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147A7-1728-48ED-8038-D63CF309F7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66124C-C120-4AD0-B75E-887B9CC1CD2D}"/>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4" name="Footer Placeholder 3">
            <a:extLst>
              <a:ext uri="{FF2B5EF4-FFF2-40B4-BE49-F238E27FC236}">
                <a16:creationId xmlns:a16="http://schemas.microsoft.com/office/drawing/2014/main" id="{887A2614-474B-4A9F-ABC2-0824183EB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1DBD27-3758-4C92-8D20-74CC861B4D8B}"/>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207174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739DED-94E7-4A04-85F3-7A64747930DD}"/>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3" name="Footer Placeholder 2">
            <a:extLst>
              <a:ext uri="{FF2B5EF4-FFF2-40B4-BE49-F238E27FC236}">
                <a16:creationId xmlns:a16="http://schemas.microsoft.com/office/drawing/2014/main" id="{043A7F63-B7CF-4C66-BA85-2A7E954786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0CB4D6-3ADA-44BE-9E80-6DFFC3F7EB4C}"/>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701094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1610C-3AEA-4F5B-8E46-C2BC030D9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E06C4-BD42-4B9C-B6BD-7E2FE050D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EFF8BB-F302-4B52-BEDA-4161C7AF9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E642DE-F19B-48FE-A7A3-AAE704FA8739}"/>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6" name="Footer Placeholder 5">
            <a:extLst>
              <a:ext uri="{FF2B5EF4-FFF2-40B4-BE49-F238E27FC236}">
                <a16:creationId xmlns:a16="http://schemas.microsoft.com/office/drawing/2014/main" id="{124FD4CF-BC6A-4A44-995C-A6C6F205AF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4C01-8A9E-4F25-8615-C1607339BCC3}"/>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76536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6732"/>
          </a:xfrm>
        </p:spPr>
        <p:txBody>
          <a:bodyPr>
            <a:normAutofit/>
          </a:bodyPr>
          <a:lstStyle>
            <a:lvl1pPr>
              <a:defRPr sz="4800"/>
            </a:lvl1pPr>
          </a:lstStyle>
          <a:p>
            <a:r>
              <a:rPr lang="en-US" dirty="0"/>
              <a:t>Click to edit Master title style</a:t>
            </a:r>
          </a:p>
        </p:txBody>
      </p:sp>
      <p:sp>
        <p:nvSpPr>
          <p:cNvPr id="3" name="Content Placeholder 2"/>
          <p:cNvSpPr>
            <a:spLocks noGrp="1"/>
          </p:cNvSpPr>
          <p:nvPr>
            <p:ph idx="1"/>
          </p:nvPr>
        </p:nvSpPr>
        <p:spPr>
          <a:xfrm>
            <a:off x="838200" y="1382486"/>
            <a:ext cx="10515600" cy="4794477"/>
          </a:xfrm>
        </p:spPr>
        <p:txBody>
          <a:bodyPr>
            <a:normAutofit/>
          </a:bodyPr>
          <a:lstStyle>
            <a:lvl1pPr>
              <a:defRPr sz="3600"/>
            </a:lvl1pPr>
            <a:lvl2pPr>
              <a:defRPr sz="3200"/>
            </a:lvl2pPr>
            <a:lvl3pPr>
              <a:defRPr sz="28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EFAF5D1-7CFA-44EC-B3CD-D61F5753D41E}"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E0657-9AA0-4364-AA90-9A5B14998542}" type="slidenum">
              <a:rPr lang="en-US" smtClean="0"/>
              <a:t>‹#›</a:t>
            </a:fld>
            <a:endParaRPr lang="en-US"/>
          </a:p>
        </p:txBody>
      </p:sp>
    </p:spTree>
    <p:extLst>
      <p:ext uri="{BB962C8B-B14F-4D97-AF65-F5344CB8AC3E}">
        <p14:creationId xmlns:p14="http://schemas.microsoft.com/office/powerpoint/2010/main" val="42389389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422C-878F-46B2-8B74-AD4BCC4D48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84E585-D903-4B7A-AA67-9ED627370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1C8B8A-557A-4502-BFAC-99314FF390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ED273A-A40B-4DD1-8D5D-A8D2B72FC280}"/>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6" name="Footer Placeholder 5">
            <a:extLst>
              <a:ext uri="{FF2B5EF4-FFF2-40B4-BE49-F238E27FC236}">
                <a16:creationId xmlns:a16="http://schemas.microsoft.com/office/drawing/2014/main" id="{A1A1A185-EFFA-4500-B152-A21DD27FC5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8ABD1-B725-4C85-823A-E6AE80F486F4}"/>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2043646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0ADC1-CFA2-49D8-9CD3-2F6ED1C518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DBA5CD-8F00-49AE-AA8D-3DEF593584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024C8-FB8F-4FF7-A0E6-42D4FCC39C1F}"/>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5" name="Footer Placeholder 4">
            <a:extLst>
              <a:ext uri="{FF2B5EF4-FFF2-40B4-BE49-F238E27FC236}">
                <a16:creationId xmlns:a16="http://schemas.microsoft.com/office/drawing/2014/main" id="{F0C92A56-50B1-4182-8D8C-D974BAE70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E28BF-4481-43CA-95B6-81EC1A3180C4}"/>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10167473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0CB458-2A69-404C-9399-D416B2335B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ADF546-8A73-4E43-B8E7-0F41526552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50F2AF-0E23-4B04-9454-93989E5B6BF8}"/>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5" name="Footer Placeholder 4">
            <a:extLst>
              <a:ext uri="{FF2B5EF4-FFF2-40B4-BE49-F238E27FC236}">
                <a16:creationId xmlns:a16="http://schemas.microsoft.com/office/drawing/2014/main" id="{F3A307EC-8788-486B-9496-735FD419E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F3B90A-D4AF-4F39-8CB4-AB6EA2A7264E}"/>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2440628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EAC6-10BB-46D6-9A7D-2E7BB9A308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0A26FA-7F49-4478-8C34-F0FAE36F63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2FF399-2C2C-472E-B106-0C7EB7B27E7B}"/>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5" name="Footer Placeholder 4">
            <a:extLst>
              <a:ext uri="{FF2B5EF4-FFF2-40B4-BE49-F238E27FC236}">
                <a16:creationId xmlns:a16="http://schemas.microsoft.com/office/drawing/2014/main" id="{50901544-FB5F-474C-A576-1916783B5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5C743-93DF-453D-A22D-8EF330981263}"/>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345659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8F05-B34E-4010-B7FC-60C1472B94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DC833-D9A6-458C-9A0E-F7A31487EE7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78BFF-EC59-4B93-9AFD-64031CB3039B}"/>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5" name="Footer Placeholder 4">
            <a:extLst>
              <a:ext uri="{FF2B5EF4-FFF2-40B4-BE49-F238E27FC236}">
                <a16:creationId xmlns:a16="http://schemas.microsoft.com/office/drawing/2014/main" id="{D3F4A70C-B0C1-4FFE-8E3C-07A2C3476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A40D08-8864-4D62-8069-275198CFE36B}"/>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606566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C8E5-BA71-4E63-BF58-E9014466B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73B27B-35A8-4B3B-B004-7360E5BFA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3DD288-315E-4031-BAE8-A4DA2CFD8DB5}"/>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5" name="Footer Placeholder 4">
            <a:extLst>
              <a:ext uri="{FF2B5EF4-FFF2-40B4-BE49-F238E27FC236}">
                <a16:creationId xmlns:a16="http://schemas.microsoft.com/office/drawing/2014/main" id="{32EA93FC-65D3-4C51-A5B5-2915A96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D0004-2AC3-4E47-82F7-2A95594D13BF}"/>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3362022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3619-A27F-4683-8FD0-CB4BD476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9A5999-1033-4A16-84DF-0AA252B2CE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11800D-19E6-4E50-93AB-76302662CC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FF9FDD-A349-4484-A1AA-D51478C5F13C}"/>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6" name="Footer Placeholder 5">
            <a:extLst>
              <a:ext uri="{FF2B5EF4-FFF2-40B4-BE49-F238E27FC236}">
                <a16:creationId xmlns:a16="http://schemas.microsoft.com/office/drawing/2014/main" id="{CDE9A33B-1926-4565-A517-58B1D5AE3F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4C4154-EE9D-4B2F-BBD9-5B7D5F81808F}"/>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1217976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B86A-2BDD-4E9B-AE8D-AD7B5049CF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57C468-2BCE-4CA4-BBB8-9265C9CEF0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7853CE-58C4-4ED1-AD4A-151706F2366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3119C7-E20F-445E-88F3-C371ED476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ABDA481-42EF-4CF4-99BB-44817F7ECA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68D07C-D399-4688-814E-FB37CD1D4790}"/>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8" name="Footer Placeholder 7">
            <a:extLst>
              <a:ext uri="{FF2B5EF4-FFF2-40B4-BE49-F238E27FC236}">
                <a16:creationId xmlns:a16="http://schemas.microsoft.com/office/drawing/2014/main" id="{DA5F1FDF-15D3-419C-AF95-38BE76210E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B7AADF-93A2-461F-9AAD-EDB2DE6A3624}"/>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1729760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9919-ABEA-4F24-8652-E9CA8EC16F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50AA32-9D28-4F34-B1D5-B657EA1A1FF8}"/>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4" name="Footer Placeholder 3">
            <a:extLst>
              <a:ext uri="{FF2B5EF4-FFF2-40B4-BE49-F238E27FC236}">
                <a16:creationId xmlns:a16="http://schemas.microsoft.com/office/drawing/2014/main" id="{83348BCC-3767-489D-8F9A-3C1A3D0F1A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EA6D1F-613E-44D6-BAD4-FBA255697AA3}"/>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26354162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58DB62-6776-42FE-9465-2C4DD9997EF7}"/>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3" name="Footer Placeholder 2">
            <a:extLst>
              <a:ext uri="{FF2B5EF4-FFF2-40B4-BE49-F238E27FC236}">
                <a16:creationId xmlns:a16="http://schemas.microsoft.com/office/drawing/2014/main" id="{7DE18F36-E0C8-4B90-A6C9-C8293004F5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C0DB3-9C96-4B3E-A704-CC490662D3A0}"/>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306024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AF5D1-7CFA-44EC-B3CD-D61F5753D41E}"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E0657-9AA0-4364-AA90-9A5B14998542}" type="slidenum">
              <a:rPr lang="en-US" smtClean="0"/>
              <a:t>‹#›</a:t>
            </a:fld>
            <a:endParaRPr lang="en-US"/>
          </a:p>
        </p:txBody>
      </p:sp>
    </p:spTree>
    <p:extLst>
      <p:ext uri="{BB962C8B-B14F-4D97-AF65-F5344CB8AC3E}">
        <p14:creationId xmlns:p14="http://schemas.microsoft.com/office/powerpoint/2010/main" val="26451473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7623-F66C-4585-BB20-965FCF018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E51384-FC1F-4B32-9DB2-AAE5BFEDE1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1F094-D307-4ADD-8B2D-AA865B149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94D221-8146-4D65-8138-6880E9AEE490}"/>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6" name="Footer Placeholder 5">
            <a:extLst>
              <a:ext uri="{FF2B5EF4-FFF2-40B4-BE49-F238E27FC236}">
                <a16:creationId xmlns:a16="http://schemas.microsoft.com/office/drawing/2014/main" id="{E9F6EB30-92EA-482F-8E9B-193228D474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E4F8C6-B3CC-4D8C-AAC2-5B308D776233}"/>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854699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9D8D-CBCD-48FA-86E5-A45A80C16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3BCFAB-3263-4F60-BBBF-69CECB0596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BD403C-ABCD-4173-9E4C-0229E1D5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357513-25F8-41FB-AF10-D6D8DC29C2AC}"/>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6" name="Footer Placeholder 5">
            <a:extLst>
              <a:ext uri="{FF2B5EF4-FFF2-40B4-BE49-F238E27FC236}">
                <a16:creationId xmlns:a16="http://schemas.microsoft.com/office/drawing/2014/main" id="{392D1245-6023-4C57-8B0A-77B9887265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5C9BA-C3DB-4C81-B042-EEFBEEFB0623}"/>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2527222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C08D9-F2BC-4372-BE73-BD61A6274C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95BE10-9767-4E28-B3DD-88495AB1E7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354203-485C-4519-B1DE-48591030753D}"/>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5" name="Footer Placeholder 4">
            <a:extLst>
              <a:ext uri="{FF2B5EF4-FFF2-40B4-BE49-F238E27FC236}">
                <a16:creationId xmlns:a16="http://schemas.microsoft.com/office/drawing/2014/main" id="{0A041D62-3D85-4D72-977B-D43C3080E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38816-15A3-43C6-8A94-1ABCD7B80D09}"/>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1140034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F422-0310-4D8A-9AD9-090BE378CA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64E278-3515-4BD2-9563-660397B894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6B1C6-3EE1-4544-8FF4-1CF2A978156B}"/>
              </a:ext>
            </a:extLst>
          </p:cNvPr>
          <p:cNvSpPr>
            <a:spLocks noGrp="1"/>
          </p:cNvSpPr>
          <p:nvPr>
            <p:ph type="dt" sz="half" idx="10"/>
          </p:nvPr>
        </p:nvSpPr>
        <p:spPr/>
        <p:txBody>
          <a:bodyPr/>
          <a:lstStyle/>
          <a:p>
            <a:fld id="{DE35E235-BA7F-4EDB-9095-17D814CD05DC}" type="datetimeFigureOut">
              <a:rPr lang="en-US" smtClean="0"/>
              <a:t>3/30/2018</a:t>
            </a:fld>
            <a:endParaRPr lang="en-US"/>
          </a:p>
        </p:txBody>
      </p:sp>
      <p:sp>
        <p:nvSpPr>
          <p:cNvPr id="5" name="Footer Placeholder 4">
            <a:extLst>
              <a:ext uri="{FF2B5EF4-FFF2-40B4-BE49-F238E27FC236}">
                <a16:creationId xmlns:a16="http://schemas.microsoft.com/office/drawing/2014/main" id="{22C95B7F-A876-4D67-89FF-866817EF9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0B699-BF3D-40E9-AC2F-2547AED1B9DB}"/>
              </a:ext>
            </a:extLst>
          </p:cNvPr>
          <p:cNvSpPr>
            <a:spLocks noGrp="1"/>
          </p:cNvSpPr>
          <p:nvPr>
            <p:ph type="sldNum" sz="quarter" idx="12"/>
          </p:nvPr>
        </p:nvSpPr>
        <p:spPr/>
        <p:txBody>
          <a:bodyPr/>
          <a:lstStyle/>
          <a:p>
            <a:fld id="{ADDC97C8-3DE3-4AEB-AF8D-768D9E7D21DC}" type="slidenum">
              <a:rPr lang="en-US" smtClean="0"/>
              <a:t>‹#›</a:t>
            </a:fld>
            <a:endParaRPr lang="en-US"/>
          </a:p>
        </p:txBody>
      </p:sp>
    </p:spTree>
    <p:extLst>
      <p:ext uri="{BB962C8B-B14F-4D97-AF65-F5344CB8AC3E}">
        <p14:creationId xmlns:p14="http://schemas.microsoft.com/office/powerpoint/2010/main" val="233659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AF5D1-7CFA-44EC-B3CD-D61F5753D41E}"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1E0657-9AA0-4364-AA90-9A5B14998542}" type="slidenum">
              <a:rPr lang="en-US" smtClean="0"/>
              <a:t>‹#›</a:t>
            </a:fld>
            <a:endParaRPr lang="en-US"/>
          </a:p>
        </p:txBody>
      </p:sp>
    </p:spTree>
    <p:extLst>
      <p:ext uri="{BB962C8B-B14F-4D97-AF65-F5344CB8AC3E}">
        <p14:creationId xmlns:p14="http://schemas.microsoft.com/office/powerpoint/2010/main" val="1594968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AF5D1-7CFA-44EC-B3CD-D61F5753D41E}" type="datetimeFigureOut">
              <a:rPr lang="en-US" smtClean="0"/>
              <a:t>3/30/2018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1E0657-9AA0-4364-AA90-9A5B14998542}" type="slidenum">
              <a:rPr lang="en-US" smtClean="0"/>
              <a:t>‹#›</a:t>
            </a:fld>
            <a:endParaRPr lang="en-US"/>
          </a:p>
        </p:txBody>
      </p:sp>
    </p:spTree>
    <p:extLst>
      <p:ext uri="{BB962C8B-B14F-4D97-AF65-F5344CB8AC3E}">
        <p14:creationId xmlns:p14="http://schemas.microsoft.com/office/powerpoint/2010/main" val="77147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AF5D1-7CFA-44EC-B3CD-D61F5753D41E}" type="datetimeFigureOut">
              <a:rPr lang="en-US" smtClean="0"/>
              <a:t>3/30/2018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1E0657-9AA0-4364-AA90-9A5B14998542}" type="slidenum">
              <a:rPr lang="en-US" smtClean="0"/>
              <a:t>‹#›</a:t>
            </a:fld>
            <a:endParaRPr lang="en-US"/>
          </a:p>
        </p:txBody>
      </p:sp>
    </p:spTree>
    <p:extLst>
      <p:ext uri="{BB962C8B-B14F-4D97-AF65-F5344CB8AC3E}">
        <p14:creationId xmlns:p14="http://schemas.microsoft.com/office/powerpoint/2010/main" val="242961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FAF5D1-7CFA-44EC-B3CD-D61F5753D41E}" type="datetimeFigureOut">
              <a:rPr lang="en-US" smtClean="0"/>
              <a:t>3/30/2018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1E0657-9AA0-4364-AA90-9A5B14998542}" type="slidenum">
              <a:rPr lang="en-US" smtClean="0"/>
              <a:t>‹#›</a:t>
            </a:fld>
            <a:endParaRPr lang="en-US"/>
          </a:p>
        </p:txBody>
      </p:sp>
    </p:spTree>
    <p:extLst>
      <p:ext uri="{BB962C8B-B14F-4D97-AF65-F5344CB8AC3E}">
        <p14:creationId xmlns:p14="http://schemas.microsoft.com/office/powerpoint/2010/main" val="398895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AF5D1-7CFA-44EC-B3CD-D61F5753D41E}"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1E0657-9AA0-4364-AA90-9A5B14998542}" type="slidenum">
              <a:rPr lang="en-US" smtClean="0"/>
              <a:t>‹#›</a:t>
            </a:fld>
            <a:endParaRPr lang="en-US"/>
          </a:p>
        </p:txBody>
      </p:sp>
    </p:spTree>
    <p:extLst>
      <p:ext uri="{BB962C8B-B14F-4D97-AF65-F5344CB8AC3E}">
        <p14:creationId xmlns:p14="http://schemas.microsoft.com/office/powerpoint/2010/main" val="108809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AF5D1-7CFA-44EC-B3CD-D61F5753D41E}"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1E0657-9AA0-4364-AA90-9A5B14998542}" type="slidenum">
              <a:rPr lang="en-US" smtClean="0"/>
              <a:t>‹#›</a:t>
            </a:fld>
            <a:endParaRPr lang="en-US"/>
          </a:p>
        </p:txBody>
      </p:sp>
    </p:spTree>
    <p:extLst>
      <p:ext uri="{BB962C8B-B14F-4D97-AF65-F5344CB8AC3E}">
        <p14:creationId xmlns:p14="http://schemas.microsoft.com/office/powerpoint/2010/main" val="2133609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FAF5D1-7CFA-44EC-B3CD-D61F5753D41E}" type="datetimeFigureOut">
              <a:rPr lang="en-US" smtClean="0"/>
              <a:t>3/30/2018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1E0657-9AA0-4364-AA90-9A5B14998542}" type="slidenum">
              <a:rPr lang="en-US" smtClean="0"/>
              <a:t>‹#›</a:t>
            </a:fld>
            <a:endParaRPr lang="en-US"/>
          </a:p>
        </p:txBody>
      </p:sp>
      <p:pic>
        <p:nvPicPr>
          <p:cNvPr id="7" name="Picture 2" descr="Image result for nvidia logo">
            <a:extLst>
              <a:ext uri="{FF2B5EF4-FFF2-40B4-BE49-F238E27FC236}">
                <a16:creationId xmlns:a16="http://schemas.microsoft.com/office/drawing/2014/main" id="{638578F5-9E45-402A-89B9-AAA1F8EAE21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479342" y="178315"/>
            <a:ext cx="1555340" cy="1172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33863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9AC082-0A91-4F87-8759-BE37492209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CBEA2C-1066-45FB-BF28-BE5C05CCA9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70111-F933-4550-95A4-64F76B9692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5E235-BA7F-4EDB-9095-17D814CD05DC}" type="datetimeFigureOut">
              <a:rPr lang="en-US" smtClean="0"/>
              <a:t>3/30/2018</a:t>
            </a:fld>
            <a:endParaRPr lang="en-US"/>
          </a:p>
        </p:txBody>
      </p:sp>
      <p:sp>
        <p:nvSpPr>
          <p:cNvPr id="5" name="Footer Placeholder 4">
            <a:extLst>
              <a:ext uri="{FF2B5EF4-FFF2-40B4-BE49-F238E27FC236}">
                <a16:creationId xmlns:a16="http://schemas.microsoft.com/office/drawing/2014/main" id="{BD98A208-B23F-4617-9372-BA6BA6E91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511044-84C4-489F-91EC-FF5C0445CB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DC97C8-3DE3-4AEB-AF8D-768D9E7D21DC}" type="slidenum">
              <a:rPr lang="en-US" smtClean="0"/>
              <a:t>‹#›</a:t>
            </a:fld>
            <a:endParaRPr lang="en-US"/>
          </a:p>
        </p:txBody>
      </p:sp>
    </p:spTree>
    <p:extLst>
      <p:ext uri="{BB962C8B-B14F-4D97-AF65-F5344CB8AC3E}">
        <p14:creationId xmlns:p14="http://schemas.microsoft.com/office/powerpoint/2010/main" val="168754143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D5B7DD-6E93-4212-880A-AFF5F7382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111D38-6009-4C90-9CC1-D81D39758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51C18A-EB45-4519-94A5-6CDA1F2143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FAF5D1-7CFA-44EC-B3CD-D61F5753D41E}" type="datetimeFigureOut">
              <a:rPr lang="en-US" smtClean="0"/>
              <a:t>3/30/2018</a:t>
            </a:fld>
            <a:endParaRPr lang="en-US"/>
          </a:p>
        </p:txBody>
      </p:sp>
      <p:sp>
        <p:nvSpPr>
          <p:cNvPr id="5" name="Footer Placeholder 4">
            <a:extLst>
              <a:ext uri="{FF2B5EF4-FFF2-40B4-BE49-F238E27FC236}">
                <a16:creationId xmlns:a16="http://schemas.microsoft.com/office/drawing/2014/main" id="{21EDA0C8-6061-4872-A4B9-85C0AF401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65CA33-E0F1-461B-9172-3A874CAC0C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1E0657-9AA0-4364-AA90-9A5B14998542}" type="slidenum">
              <a:rPr lang="en-US" smtClean="0"/>
              <a:t>‹#›</a:t>
            </a:fld>
            <a:endParaRPr lang="en-US"/>
          </a:p>
        </p:txBody>
      </p:sp>
    </p:spTree>
    <p:extLst>
      <p:ext uri="{BB962C8B-B14F-4D97-AF65-F5344CB8AC3E}">
        <p14:creationId xmlns:p14="http://schemas.microsoft.com/office/powerpoint/2010/main" val="39879505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gif"/><Relationship Id="rId1" Type="http://schemas.openxmlformats.org/officeDocument/2006/relationships/slideLayout" Target="../slideLayouts/slideLayout18.xml"/><Relationship Id="rId5" Type="http://schemas.openxmlformats.org/officeDocument/2006/relationships/image" Target="../media/image13.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0.png"/><Relationship Id="rId7" Type="http://schemas.microsoft.com/office/2007/relationships/hdphoto" Target="../media/hdphoto1.wdp"/><Relationship Id="rId12" Type="http://schemas.microsoft.com/office/2007/relationships/hdphoto" Target="../media/hdphoto2.wdp"/><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18.jpg"/><Relationship Id="rId10" Type="http://schemas.openxmlformats.org/officeDocument/2006/relationships/image" Target="../media/image34.jpg"/><Relationship Id="rId4" Type="http://schemas.openxmlformats.org/officeDocument/2006/relationships/image" Target="../media/image17.jpg"/><Relationship Id="rId9"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7.png"/><Relationship Id="rId4" Type="http://schemas.openxmlformats.org/officeDocument/2006/relationships/notesSlide" Target="../notesSlides/notesSlide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82.png"/><Relationship Id="rId4" Type="http://schemas.openxmlformats.org/officeDocument/2006/relationships/notesSlide" Target="../notesSlides/notesSlide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AFDD-015F-46F8-AC26-C6F0BC58533B}"/>
              </a:ext>
            </a:extLst>
          </p:cNvPr>
          <p:cNvSpPr>
            <a:spLocks noGrp="1"/>
          </p:cNvSpPr>
          <p:nvPr>
            <p:ph type="ctrTitle"/>
          </p:nvPr>
        </p:nvSpPr>
        <p:spPr>
          <a:xfrm>
            <a:off x="530942" y="956296"/>
            <a:ext cx="11110451" cy="2269066"/>
          </a:xfrm>
        </p:spPr>
        <p:txBody>
          <a:bodyPr>
            <a:normAutofit/>
          </a:bodyPr>
          <a:lstStyle/>
          <a:p>
            <a:r>
              <a:rPr lang="en-US" sz="4400" dirty="0"/>
              <a:t>High-Resolution Image Synthesis and Semantic Manipulation with Conditional GANs</a:t>
            </a:r>
            <a:br>
              <a:rPr lang="en-US" sz="4400" dirty="0"/>
            </a:br>
            <a:r>
              <a:rPr lang="zh-TW" altLang="en-US" sz="3600" dirty="0"/>
              <a:t>（</a:t>
            </a:r>
            <a:r>
              <a:rPr lang="en-US" altLang="zh-TW" sz="3600" dirty="0"/>
              <a:t>pix2pixHD)</a:t>
            </a:r>
            <a:endParaRPr lang="en-US" sz="3600" dirty="0"/>
          </a:p>
        </p:txBody>
      </p:sp>
      <p:sp>
        <p:nvSpPr>
          <p:cNvPr id="3" name="Subtitle 2">
            <a:extLst>
              <a:ext uri="{FF2B5EF4-FFF2-40B4-BE49-F238E27FC236}">
                <a16:creationId xmlns:a16="http://schemas.microsoft.com/office/drawing/2014/main" id="{27DF7037-2D9F-44D8-B8FD-DFC2CBFE0D0A}"/>
              </a:ext>
            </a:extLst>
          </p:cNvPr>
          <p:cNvSpPr>
            <a:spLocks noGrp="1"/>
          </p:cNvSpPr>
          <p:nvPr>
            <p:ph type="subTitle" idx="1"/>
          </p:nvPr>
        </p:nvSpPr>
        <p:spPr>
          <a:xfrm>
            <a:off x="1753116" y="5624454"/>
            <a:ext cx="8895957" cy="1029929"/>
          </a:xfrm>
        </p:spPr>
        <p:txBody>
          <a:bodyPr>
            <a:normAutofit/>
          </a:bodyPr>
          <a:lstStyle/>
          <a:p>
            <a:r>
              <a:rPr lang="en-US" sz="2800" dirty="0"/>
              <a:t>Ting-Chun Wang, Ming-Yu Liu, Jun-Yan Zhu, Andrew Tao, Jan </a:t>
            </a:r>
            <a:r>
              <a:rPr lang="en-US" sz="2800" dirty="0" err="1"/>
              <a:t>Kautz</a:t>
            </a:r>
            <a:r>
              <a:rPr lang="en-US" sz="2800" dirty="0"/>
              <a:t>, Bryan Catanzaro</a:t>
            </a:r>
          </a:p>
        </p:txBody>
      </p:sp>
      <p:pic>
        <p:nvPicPr>
          <p:cNvPr id="6" name="Picture 5">
            <a:extLst>
              <a:ext uri="{FF2B5EF4-FFF2-40B4-BE49-F238E27FC236}">
                <a16:creationId xmlns:a16="http://schemas.microsoft.com/office/drawing/2014/main" id="{6D3D8907-A3AE-4975-8A36-530D400D9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486" y="3385540"/>
            <a:ext cx="3657600" cy="1828801"/>
          </a:xfrm>
          <a:prstGeom prst="rect">
            <a:avLst/>
          </a:prstGeom>
        </p:spPr>
      </p:pic>
      <p:pic>
        <p:nvPicPr>
          <p:cNvPr id="7" name="Picture 6">
            <a:extLst>
              <a:ext uri="{FF2B5EF4-FFF2-40B4-BE49-F238E27FC236}">
                <a16:creationId xmlns:a16="http://schemas.microsoft.com/office/drawing/2014/main" id="{0CEA54F9-96FF-4289-B11F-D2BA9E6CC7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4288" y="3385540"/>
            <a:ext cx="3657600" cy="1828800"/>
          </a:xfrm>
          <a:prstGeom prst="rect">
            <a:avLst/>
          </a:prstGeom>
        </p:spPr>
      </p:pic>
      <p:pic>
        <p:nvPicPr>
          <p:cNvPr id="8" name="Picture 7" descr="T:\cg2real\cycleGan\results\labelIns2city_full_1k_G3_feat\test_latest\images\frankfurt_000000_011810_leftImg8bit_fake_B.jpg">
            <a:extLst>
              <a:ext uri="{FF2B5EF4-FFF2-40B4-BE49-F238E27FC236}">
                <a16:creationId xmlns:a16="http://schemas.microsoft.com/office/drawing/2014/main" id="{60AA2CEF-AC49-4569-B5C8-CA770BCC48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683" y="3385540"/>
            <a:ext cx="3657601" cy="1828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70E7F1D-B32B-4BE4-9240-1832A8BD69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62" y="4694592"/>
            <a:ext cx="1359854" cy="679927"/>
          </a:xfrm>
          <a:prstGeom prst="rect">
            <a:avLst/>
          </a:prstGeom>
        </p:spPr>
      </p:pic>
    </p:spTree>
    <p:extLst>
      <p:ext uri="{BB962C8B-B14F-4D97-AF65-F5344CB8AC3E}">
        <p14:creationId xmlns:p14="http://schemas.microsoft.com/office/powerpoint/2010/main" val="938351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6FF7-80F1-436C-9F82-CF32179F9F8C}"/>
              </a:ext>
            </a:extLst>
          </p:cNvPr>
          <p:cNvSpPr txBox="1">
            <a:spLocks/>
          </p:cNvSpPr>
          <p:nvPr/>
        </p:nvSpPr>
        <p:spPr>
          <a:xfrm>
            <a:off x="488385" y="229108"/>
            <a:ext cx="10515600" cy="886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Related Work</a:t>
            </a:r>
          </a:p>
        </p:txBody>
      </p:sp>
      <p:grpSp>
        <p:nvGrpSpPr>
          <p:cNvPr id="22" name="Group 21">
            <a:extLst>
              <a:ext uri="{FF2B5EF4-FFF2-40B4-BE49-F238E27FC236}">
                <a16:creationId xmlns:a16="http://schemas.microsoft.com/office/drawing/2014/main" id="{158F6D8B-11A8-46DC-99D4-175F21582F60}"/>
              </a:ext>
            </a:extLst>
          </p:cNvPr>
          <p:cNvGrpSpPr/>
          <p:nvPr/>
        </p:nvGrpSpPr>
        <p:grpSpPr>
          <a:xfrm>
            <a:off x="6727849" y="3843048"/>
            <a:ext cx="4578182" cy="2911959"/>
            <a:chOff x="6727849" y="3843048"/>
            <a:chExt cx="4578182" cy="2911959"/>
          </a:xfrm>
        </p:grpSpPr>
        <p:sp>
          <p:nvSpPr>
            <p:cNvPr id="6" name="Rectangle 5">
              <a:extLst>
                <a:ext uri="{FF2B5EF4-FFF2-40B4-BE49-F238E27FC236}">
                  <a16:creationId xmlns:a16="http://schemas.microsoft.com/office/drawing/2014/main" id="{C30FFC84-C113-48C5-9811-DD9549D4C9F4}"/>
                </a:ext>
              </a:extLst>
            </p:cNvPr>
            <p:cNvSpPr/>
            <p:nvPr/>
          </p:nvSpPr>
          <p:spPr>
            <a:xfrm>
              <a:off x="7332122" y="3843048"/>
              <a:ext cx="3675237"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Deep Visual Manipulation</a:t>
              </a:r>
            </a:p>
          </p:txBody>
        </p:sp>
        <p:sp>
          <p:nvSpPr>
            <p:cNvPr id="9" name="Rectangle 8">
              <a:extLst>
                <a:ext uri="{FF2B5EF4-FFF2-40B4-BE49-F238E27FC236}">
                  <a16:creationId xmlns:a16="http://schemas.microsoft.com/office/drawing/2014/main" id="{98DB1EE5-89C8-44C7-A0C7-5244E81B0AB5}"/>
                </a:ext>
              </a:extLst>
            </p:cNvPr>
            <p:cNvSpPr/>
            <p:nvPr/>
          </p:nvSpPr>
          <p:spPr>
            <a:xfrm>
              <a:off x="6727849" y="6416453"/>
              <a:ext cx="4578182" cy="338554"/>
            </a:xfrm>
            <a:prstGeom prst="rect">
              <a:avLst/>
            </a:prstGeom>
          </p:spPr>
          <p:txBody>
            <a:bodyPr wrap="square">
              <a:spAutoFit/>
            </a:bodyPr>
            <a:lstStyle/>
            <a:p>
              <a:pPr algn="ctr"/>
              <a:r>
                <a:rPr lang="en-US" sz="1600" dirty="0">
                  <a:latin typeface="Arial" panose="020B0604020202020204" pitchFamily="34" charset="0"/>
                  <a:cs typeface="Arial" panose="020B0604020202020204" pitchFamily="34" charset="0"/>
                </a:rPr>
                <a:t>Zhu et al. [2016]     Zhang et al. [2017]</a:t>
              </a:r>
            </a:p>
          </p:txBody>
        </p:sp>
        <p:pic>
          <p:nvPicPr>
            <p:cNvPr id="10" name="Picture 4" descr="http://people.eecs.berkeley.edu/~junyanz/imgs/eccv16_gvm.gif">
              <a:extLst>
                <a:ext uri="{FF2B5EF4-FFF2-40B4-BE49-F238E27FC236}">
                  <a16:creationId xmlns:a16="http://schemas.microsoft.com/office/drawing/2014/main" id="{878DC3ED-76B7-4F99-98F1-351B74103FE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39894" y="4307162"/>
              <a:ext cx="3170722" cy="20873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66D5E8A0-4C3E-461A-8CD8-63C5ABDB95C5}"/>
              </a:ext>
            </a:extLst>
          </p:cNvPr>
          <p:cNvGrpSpPr/>
          <p:nvPr/>
        </p:nvGrpSpPr>
        <p:grpSpPr>
          <a:xfrm>
            <a:off x="0" y="827088"/>
            <a:ext cx="6712703" cy="3010352"/>
            <a:chOff x="0" y="827088"/>
            <a:chExt cx="6712703" cy="3010352"/>
          </a:xfrm>
        </p:grpSpPr>
        <p:sp>
          <p:nvSpPr>
            <p:cNvPr id="3" name="Rectangle 2">
              <a:extLst>
                <a:ext uri="{FF2B5EF4-FFF2-40B4-BE49-F238E27FC236}">
                  <a16:creationId xmlns:a16="http://schemas.microsoft.com/office/drawing/2014/main" id="{BBB45A60-58C8-44CC-A1CE-190A8FDC326E}"/>
                </a:ext>
              </a:extLst>
            </p:cNvPr>
            <p:cNvSpPr/>
            <p:nvPr/>
          </p:nvSpPr>
          <p:spPr>
            <a:xfrm>
              <a:off x="752913" y="827088"/>
              <a:ext cx="5473614"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Generative Adversarial Network (GAN)</a:t>
              </a:r>
            </a:p>
          </p:txBody>
        </p:sp>
        <p:sp>
          <p:nvSpPr>
            <p:cNvPr id="7" name="Rectangle 6">
              <a:extLst>
                <a:ext uri="{FF2B5EF4-FFF2-40B4-BE49-F238E27FC236}">
                  <a16:creationId xmlns:a16="http://schemas.microsoft.com/office/drawing/2014/main" id="{FF17FD30-FFF1-46AB-AD05-159851743965}"/>
                </a:ext>
              </a:extLst>
            </p:cNvPr>
            <p:cNvSpPr/>
            <p:nvPr/>
          </p:nvSpPr>
          <p:spPr>
            <a:xfrm>
              <a:off x="0" y="3498886"/>
              <a:ext cx="6712703" cy="338554"/>
            </a:xfrm>
            <a:prstGeom prst="rect">
              <a:avLst/>
            </a:prstGeom>
          </p:spPr>
          <p:txBody>
            <a:bodyPr wrap="square">
              <a:spAutoFit/>
            </a:bodyPr>
            <a:lstStyle/>
            <a:p>
              <a:pPr algn="ctr"/>
              <a:r>
                <a:rPr lang="en-US" sz="1600" dirty="0" err="1">
                  <a:latin typeface="Arial" panose="020B0604020202020204" pitchFamily="34" charset="0"/>
                  <a:cs typeface="Arial" panose="020B0604020202020204" pitchFamily="34" charset="0"/>
                </a:rPr>
                <a:t>Goodfellow</a:t>
              </a:r>
              <a:r>
                <a:rPr lang="en-US" sz="1600" dirty="0">
                  <a:latin typeface="Arial" panose="020B0604020202020204" pitchFamily="34" charset="0"/>
                  <a:cs typeface="Arial" panose="020B0604020202020204" pitchFamily="34" charset="0"/>
                </a:rPr>
                <a:t> et al. [2014]  Radford et al. [2015] </a:t>
              </a:r>
              <a:r>
                <a:rPr lang="en-US" sz="1600" dirty="0" err="1">
                  <a:latin typeface="Arial" panose="020B0604020202020204" pitchFamily="34" charset="0"/>
                  <a:cs typeface="Arial" panose="020B0604020202020204" pitchFamily="34" charset="0"/>
                </a:rPr>
                <a:t>Arjovsky</a:t>
              </a:r>
              <a:r>
                <a:rPr lang="en-US" sz="1600" dirty="0">
                  <a:latin typeface="Arial" panose="020B0604020202020204" pitchFamily="34" charset="0"/>
                  <a:cs typeface="Arial" panose="020B0604020202020204" pitchFamily="34" charset="0"/>
                </a:rPr>
                <a:t> et al. [2017]</a:t>
              </a:r>
            </a:p>
          </p:txBody>
        </p:sp>
        <p:pic>
          <p:nvPicPr>
            <p:cNvPr id="11" name="Picture 6" descr="Image result for generative adversarial networks">
              <a:extLst>
                <a:ext uri="{FF2B5EF4-FFF2-40B4-BE49-F238E27FC236}">
                  <a16:creationId xmlns:a16="http://schemas.microsoft.com/office/drawing/2014/main" id="{E61E86C0-08BA-4E5B-97AD-112397E9A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051" y="1407221"/>
              <a:ext cx="4254530" cy="20473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4AF67947-08EF-44A7-BDF4-EAC4C6AF3F4E}"/>
              </a:ext>
            </a:extLst>
          </p:cNvPr>
          <p:cNvGrpSpPr/>
          <p:nvPr/>
        </p:nvGrpSpPr>
        <p:grpSpPr>
          <a:xfrm>
            <a:off x="814692" y="3843048"/>
            <a:ext cx="5407249" cy="2911959"/>
            <a:chOff x="814692" y="3843048"/>
            <a:chExt cx="5407249" cy="2911959"/>
          </a:xfrm>
        </p:grpSpPr>
        <p:sp>
          <p:nvSpPr>
            <p:cNvPr id="5" name="Rectangle 4">
              <a:extLst>
                <a:ext uri="{FF2B5EF4-FFF2-40B4-BE49-F238E27FC236}">
                  <a16:creationId xmlns:a16="http://schemas.microsoft.com/office/drawing/2014/main" id="{30831F4B-7140-4BE9-9710-3133BCCA47F2}"/>
                </a:ext>
              </a:extLst>
            </p:cNvPr>
            <p:cNvSpPr/>
            <p:nvPr/>
          </p:nvSpPr>
          <p:spPr>
            <a:xfrm>
              <a:off x="814692" y="3843048"/>
              <a:ext cx="5407249"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Cascaded Refinement Network (CRN)</a:t>
              </a:r>
            </a:p>
          </p:txBody>
        </p:sp>
        <p:pic>
          <p:nvPicPr>
            <p:cNvPr id="8" name="Picture 7">
              <a:extLst>
                <a:ext uri="{FF2B5EF4-FFF2-40B4-BE49-F238E27FC236}">
                  <a16:creationId xmlns:a16="http://schemas.microsoft.com/office/drawing/2014/main" id="{C2E29D02-1D6D-47CE-BD8D-589CAD58CA5B}"/>
                </a:ext>
              </a:extLst>
            </p:cNvPr>
            <p:cNvPicPr>
              <a:picLocks noChangeAspect="1"/>
            </p:cNvPicPr>
            <p:nvPr/>
          </p:nvPicPr>
          <p:blipFill>
            <a:blip r:embed="rId4"/>
            <a:stretch>
              <a:fillRect/>
            </a:stretch>
          </p:blipFill>
          <p:spPr>
            <a:xfrm>
              <a:off x="1481384" y="4386912"/>
              <a:ext cx="3912676" cy="2001772"/>
            </a:xfrm>
            <a:prstGeom prst="rect">
              <a:avLst/>
            </a:prstGeom>
          </p:spPr>
        </p:pic>
        <p:sp>
          <p:nvSpPr>
            <p:cNvPr id="13" name="Rectangle 12">
              <a:extLst>
                <a:ext uri="{FF2B5EF4-FFF2-40B4-BE49-F238E27FC236}">
                  <a16:creationId xmlns:a16="http://schemas.microsoft.com/office/drawing/2014/main" id="{1890577E-C097-4775-B82B-874770B87219}"/>
                </a:ext>
              </a:extLst>
            </p:cNvPr>
            <p:cNvSpPr/>
            <p:nvPr/>
          </p:nvSpPr>
          <p:spPr>
            <a:xfrm>
              <a:off x="2344313" y="6416453"/>
              <a:ext cx="233910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Chen and </a:t>
              </a:r>
              <a:r>
                <a:rPr lang="en-US" sz="1600" dirty="0" err="1">
                  <a:latin typeface="Arial" panose="020B0604020202020204" pitchFamily="34" charset="0"/>
                  <a:cs typeface="Arial" panose="020B0604020202020204" pitchFamily="34" charset="0"/>
                </a:rPr>
                <a:t>Koltun</a:t>
              </a:r>
              <a:r>
                <a:rPr lang="en-US" sz="1600" dirty="0">
                  <a:latin typeface="Arial" panose="020B0604020202020204" pitchFamily="34" charset="0"/>
                  <a:cs typeface="Arial" panose="020B0604020202020204" pitchFamily="34" charset="0"/>
                </a:rPr>
                <a:t> [2017]</a:t>
              </a:r>
            </a:p>
          </p:txBody>
        </p:sp>
      </p:grpSp>
      <p:grpSp>
        <p:nvGrpSpPr>
          <p:cNvPr id="20" name="Group 19">
            <a:extLst>
              <a:ext uri="{FF2B5EF4-FFF2-40B4-BE49-F238E27FC236}">
                <a16:creationId xmlns:a16="http://schemas.microsoft.com/office/drawing/2014/main" id="{D884CB34-C5F5-485D-B343-0E708E810CD2}"/>
              </a:ext>
            </a:extLst>
          </p:cNvPr>
          <p:cNvGrpSpPr/>
          <p:nvPr/>
        </p:nvGrpSpPr>
        <p:grpSpPr>
          <a:xfrm>
            <a:off x="6454087" y="827088"/>
            <a:ext cx="4919684" cy="3039674"/>
            <a:chOff x="6454087" y="827088"/>
            <a:chExt cx="4919684" cy="3039674"/>
          </a:xfrm>
        </p:grpSpPr>
        <p:sp>
          <p:nvSpPr>
            <p:cNvPr id="4" name="Rectangle 3">
              <a:extLst>
                <a:ext uri="{FF2B5EF4-FFF2-40B4-BE49-F238E27FC236}">
                  <a16:creationId xmlns:a16="http://schemas.microsoft.com/office/drawing/2014/main" id="{1B1BA341-2A90-4E92-8104-54EFE8B81C54}"/>
                </a:ext>
              </a:extLst>
            </p:cNvPr>
            <p:cNvSpPr/>
            <p:nvPr/>
          </p:nvSpPr>
          <p:spPr>
            <a:xfrm>
              <a:off x="7204777" y="827088"/>
              <a:ext cx="3950762"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Image-to-Image Translation</a:t>
              </a:r>
            </a:p>
          </p:txBody>
        </p:sp>
        <p:pic>
          <p:nvPicPr>
            <p:cNvPr id="12" name="Picture 2" descr="https://raw.github.com/phillipi/pix2pix/master/imgs/examples.jpg">
              <a:extLst>
                <a:ext uri="{FF2B5EF4-FFF2-40B4-BE49-F238E27FC236}">
                  <a16:creationId xmlns:a16="http://schemas.microsoft.com/office/drawing/2014/main" id="{5D91D49D-BA0C-4C0E-80C8-DAC748BC70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087" y="1386727"/>
              <a:ext cx="4919684" cy="21023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A1F76F6C-7217-4913-96AC-D3A5E16681A4}"/>
                </a:ext>
              </a:extLst>
            </p:cNvPr>
            <p:cNvSpPr/>
            <p:nvPr/>
          </p:nvSpPr>
          <p:spPr>
            <a:xfrm>
              <a:off x="7303531" y="3528208"/>
              <a:ext cx="3886000"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Johnson et al. [2016]    Isola et al. [2017]</a:t>
              </a:r>
            </a:p>
          </p:txBody>
        </p:sp>
      </p:grpSp>
      <p:sp>
        <p:nvSpPr>
          <p:cNvPr id="23" name="Rectangle 22">
            <a:extLst>
              <a:ext uri="{FF2B5EF4-FFF2-40B4-BE49-F238E27FC236}">
                <a16:creationId xmlns:a16="http://schemas.microsoft.com/office/drawing/2014/main" id="{C2591E2A-CA06-41AF-8006-416DFCF02590}"/>
              </a:ext>
            </a:extLst>
          </p:cNvPr>
          <p:cNvSpPr/>
          <p:nvPr/>
        </p:nvSpPr>
        <p:spPr>
          <a:xfrm>
            <a:off x="203133" y="879535"/>
            <a:ext cx="6153256" cy="292171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24" name="Rectangle 23">
            <a:extLst>
              <a:ext uri="{FF2B5EF4-FFF2-40B4-BE49-F238E27FC236}">
                <a16:creationId xmlns:a16="http://schemas.microsoft.com/office/drawing/2014/main" id="{C7E4F8EE-263E-4038-B013-2CD793A9A3C2}"/>
              </a:ext>
            </a:extLst>
          </p:cNvPr>
          <p:cNvSpPr/>
          <p:nvPr/>
        </p:nvSpPr>
        <p:spPr>
          <a:xfrm>
            <a:off x="6356389" y="931982"/>
            <a:ext cx="5666612" cy="292171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5" name="Rectangle 14">
            <a:extLst>
              <a:ext uri="{FF2B5EF4-FFF2-40B4-BE49-F238E27FC236}">
                <a16:creationId xmlns:a16="http://schemas.microsoft.com/office/drawing/2014/main" id="{C3994A0E-3BF5-4298-9785-70B33814483C}"/>
              </a:ext>
            </a:extLst>
          </p:cNvPr>
          <p:cNvSpPr/>
          <p:nvPr/>
        </p:nvSpPr>
        <p:spPr>
          <a:xfrm rot="20456140">
            <a:off x="7822574" y="1874314"/>
            <a:ext cx="2715167" cy="584775"/>
          </a:xfrm>
          <a:prstGeom prst="rect">
            <a:avLst/>
          </a:prstGeom>
        </p:spPr>
        <p:txBody>
          <a:bodyPr wrap="none">
            <a:spAutoFit/>
          </a:bodyPr>
          <a:lstStyle/>
          <a:p>
            <a:r>
              <a:rPr lang="en-US" sz="3200" b="1" dirty="0">
                <a:solidFill>
                  <a:srgbClr val="FF0000"/>
                </a:solidFill>
              </a:rPr>
              <a:t>Low resolution</a:t>
            </a:r>
          </a:p>
        </p:txBody>
      </p:sp>
      <p:sp>
        <p:nvSpPr>
          <p:cNvPr id="17" name="Rectangle 16">
            <a:extLst>
              <a:ext uri="{FF2B5EF4-FFF2-40B4-BE49-F238E27FC236}">
                <a16:creationId xmlns:a16="http://schemas.microsoft.com/office/drawing/2014/main" id="{69444552-06BF-4DB8-B5D3-4132BAD60679}"/>
              </a:ext>
            </a:extLst>
          </p:cNvPr>
          <p:cNvSpPr/>
          <p:nvPr/>
        </p:nvSpPr>
        <p:spPr>
          <a:xfrm>
            <a:off x="2664612" y="2176978"/>
            <a:ext cx="6862776" cy="830997"/>
          </a:xfrm>
          <a:prstGeom prst="rect">
            <a:avLst/>
          </a:prstGeom>
        </p:spPr>
        <p:txBody>
          <a:bodyPr wrap="none">
            <a:spAutoFit/>
          </a:bodyPr>
          <a:lstStyle/>
          <a:p>
            <a:r>
              <a:rPr lang="en-US" sz="4800" b="1" dirty="0">
                <a:solidFill>
                  <a:srgbClr val="FFFF00"/>
                </a:solidFill>
                <a:latin typeface="Arial" panose="020B0604020202020204" pitchFamily="34" charset="0"/>
                <a:cs typeface="Arial" panose="020B0604020202020204" pitchFamily="34" charset="0"/>
              </a:rPr>
              <a:t>High Resolution Image</a:t>
            </a:r>
          </a:p>
        </p:txBody>
      </p:sp>
      <p:sp>
        <p:nvSpPr>
          <p:cNvPr id="25" name="Rectangle 24">
            <a:extLst>
              <a:ext uri="{FF2B5EF4-FFF2-40B4-BE49-F238E27FC236}">
                <a16:creationId xmlns:a16="http://schemas.microsoft.com/office/drawing/2014/main" id="{73206A0E-FCC8-47FC-B068-9359CDDAC059}"/>
              </a:ext>
            </a:extLst>
          </p:cNvPr>
          <p:cNvSpPr/>
          <p:nvPr/>
        </p:nvSpPr>
        <p:spPr>
          <a:xfrm>
            <a:off x="202736" y="3936290"/>
            <a:ext cx="6153256" cy="292171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26" name="Rectangle 25">
            <a:extLst>
              <a:ext uri="{FF2B5EF4-FFF2-40B4-BE49-F238E27FC236}">
                <a16:creationId xmlns:a16="http://schemas.microsoft.com/office/drawing/2014/main" id="{05D987D1-A7F1-4225-9607-7C3D29C090C1}"/>
              </a:ext>
            </a:extLst>
          </p:cNvPr>
          <p:cNvSpPr/>
          <p:nvPr/>
        </p:nvSpPr>
        <p:spPr>
          <a:xfrm>
            <a:off x="6215461" y="3840852"/>
            <a:ext cx="5769528" cy="291415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6" name="Rectangle 15">
            <a:extLst>
              <a:ext uri="{FF2B5EF4-FFF2-40B4-BE49-F238E27FC236}">
                <a16:creationId xmlns:a16="http://schemas.microsoft.com/office/drawing/2014/main" id="{56CEC2BD-07A7-4949-8E5C-90367A5EA73D}"/>
              </a:ext>
            </a:extLst>
          </p:cNvPr>
          <p:cNvSpPr/>
          <p:nvPr/>
        </p:nvSpPr>
        <p:spPr>
          <a:xfrm rot="20456140">
            <a:off x="1905700" y="5011228"/>
            <a:ext cx="2901307" cy="584775"/>
          </a:xfrm>
          <a:prstGeom prst="rect">
            <a:avLst/>
          </a:prstGeom>
        </p:spPr>
        <p:txBody>
          <a:bodyPr wrap="none">
            <a:spAutoFit/>
          </a:bodyPr>
          <a:lstStyle/>
          <a:p>
            <a:r>
              <a:rPr lang="en-US" sz="3200" b="1" dirty="0">
                <a:solidFill>
                  <a:srgbClr val="FF0000"/>
                </a:solidFill>
              </a:rPr>
              <a:t>Lack fine details</a:t>
            </a:r>
          </a:p>
        </p:txBody>
      </p:sp>
      <p:sp>
        <p:nvSpPr>
          <p:cNvPr id="18" name="Rectangle 17">
            <a:extLst>
              <a:ext uri="{FF2B5EF4-FFF2-40B4-BE49-F238E27FC236}">
                <a16:creationId xmlns:a16="http://schemas.microsoft.com/office/drawing/2014/main" id="{05668B51-6E86-45B1-81D5-992BC1B31B6E}"/>
              </a:ext>
            </a:extLst>
          </p:cNvPr>
          <p:cNvSpPr/>
          <p:nvPr/>
        </p:nvSpPr>
        <p:spPr>
          <a:xfrm>
            <a:off x="2772920" y="4228444"/>
            <a:ext cx="6898042" cy="830997"/>
          </a:xfrm>
          <a:prstGeom prst="rect">
            <a:avLst/>
          </a:prstGeom>
        </p:spPr>
        <p:txBody>
          <a:bodyPr wrap="none">
            <a:spAutoFit/>
          </a:bodyPr>
          <a:lstStyle/>
          <a:p>
            <a:r>
              <a:rPr lang="en-US" sz="4800" b="1" dirty="0">
                <a:solidFill>
                  <a:srgbClr val="FFFF00"/>
                </a:solidFill>
                <a:latin typeface="Arial" panose="020B0604020202020204" pitchFamily="34" charset="0"/>
                <a:cs typeface="Arial" panose="020B0604020202020204" pitchFamily="34" charset="0"/>
              </a:rPr>
              <a:t>Semantic Manipulation</a:t>
            </a:r>
          </a:p>
        </p:txBody>
      </p:sp>
    </p:spTree>
    <p:extLst>
      <p:ext uri="{BB962C8B-B14F-4D97-AF65-F5344CB8AC3E}">
        <p14:creationId xmlns:p14="http://schemas.microsoft.com/office/powerpoint/2010/main" val="204876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6" grpId="0" animBg="1"/>
      <p:bldP spid="16"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BB8B-880B-4DE7-B018-C30E0B3A64A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9E8BA71-4B47-42F3-838F-E267438FCAFA}"/>
              </a:ext>
            </a:extLst>
          </p:cNvPr>
          <p:cNvSpPr>
            <a:spLocks noGrp="1"/>
          </p:cNvSpPr>
          <p:nvPr>
            <p:ph idx="1"/>
          </p:nvPr>
        </p:nvSpPr>
        <p:spPr/>
        <p:txBody>
          <a:bodyPr/>
          <a:lstStyle/>
          <a:p>
            <a:r>
              <a:rPr lang="en-US" dirty="0">
                <a:solidFill>
                  <a:schemeClr val="bg1">
                    <a:lumMod val="75000"/>
                    <a:lumOff val="25000"/>
                  </a:schemeClr>
                </a:solidFill>
              </a:rPr>
              <a:t>Introduction</a:t>
            </a:r>
          </a:p>
          <a:p>
            <a:r>
              <a:rPr lang="en-US" dirty="0">
                <a:solidFill>
                  <a:schemeClr val="bg1">
                    <a:lumMod val="75000"/>
                    <a:lumOff val="25000"/>
                  </a:schemeClr>
                </a:solidFill>
              </a:rPr>
              <a:t>Related work</a:t>
            </a:r>
          </a:p>
          <a:p>
            <a:r>
              <a:rPr lang="en-US" dirty="0"/>
              <a:t>Method</a:t>
            </a:r>
          </a:p>
          <a:p>
            <a:pPr lvl="1"/>
            <a:r>
              <a:rPr lang="en-US" dirty="0"/>
              <a:t>Baseline method</a:t>
            </a:r>
          </a:p>
          <a:p>
            <a:pPr lvl="1"/>
            <a:r>
              <a:rPr lang="en-US" dirty="0">
                <a:solidFill>
                  <a:schemeClr val="bg1">
                    <a:lumMod val="75000"/>
                    <a:lumOff val="25000"/>
                  </a:schemeClr>
                </a:solidFill>
              </a:rPr>
              <a:t>Our method</a:t>
            </a:r>
          </a:p>
          <a:p>
            <a:r>
              <a:rPr lang="en-US" dirty="0">
                <a:solidFill>
                  <a:schemeClr val="bg1">
                    <a:lumMod val="75000"/>
                    <a:lumOff val="25000"/>
                  </a:schemeClr>
                </a:solidFill>
              </a:rPr>
              <a:t>Results</a:t>
            </a:r>
          </a:p>
          <a:p>
            <a:r>
              <a:rPr lang="en-US" dirty="0">
                <a:solidFill>
                  <a:schemeClr val="bg1">
                    <a:lumMod val="75000"/>
                    <a:lumOff val="25000"/>
                  </a:schemeClr>
                </a:solidFill>
              </a:rPr>
              <a:t>Applications</a:t>
            </a:r>
          </a:p>
          <a:p>
            <a:r>
              <a:rPr lang="en-US" dirty="0">
                <a:solidFill>
                  <a:schemeClr val="bg1">
                    <a:lumMod val="75000"/>
                    <a:lumOff val="25000"/>
                  </a:schemeClr>
                </a:solidFill>
              </a:rPr>
              <a:t>Conclusion</a:t>
            </a:r>
          </a:p>
        </p:txBody>
      </p:sp>
    </p:spTree>
    <p:extLst>
      <p:ext uri="{BB962C8B-B14F-4D97-AF65-F5344CB8AC3E}">
        <p14:creationId xmlns:p14="http://schemas.microsoft.com/office/powerpoint/2010/main" val="2661977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E9FA0-828C-45B8-8EE0-5A0CAD7497DE}"/>
              </a:ext>
            </a:extLst>
          </p:cNvPr>
          <p:cNvSpPr>
            <a:spLocks noGrp="1"/>
          </p:cNvSpPr>
          <p:nvPr>
            <p:ph type="title"/>
          </p:nvPr>
        </p:nvSpPr>
        <p:spPr/>
        <p:txBody>
          <a:bodyPr/>
          <a:lstStyle/>
          <a:p>
            <a:r>
              <a:rPr lang="en-US" dirty="0"/>
              <a:t>Baseline Method</a:t>
            </a:r>
          </a:p>
        </p:txBody>
      </p:sp>
      <p:sp>
        <p:nvSpPr>
          <p:cNvPr id="3" name="Content Placeholder 2">
            <a:extLst>
              <a:ext uri="{FF2B5EF4-FFF2-40B4-BE49-F238E27FC236}">
                <a16:creationId xmlns:a16="http://schemas.microsoft.com/office/drawing/2014/main" id="{D6498498-7993-4423-A9BC-F9F01FC07E55}"/>
              </a:ext>
            </a:extLst>
          </p:cNvPr>
          <p:cNvSpPr>
            <a:spLocks noGrp="1"/>
          </p:cNvSpPr>
          <p:nvPr>
            <p:ph idx="1"/>
          </p:nvPr>
        </p:nvSpPr>
        <p:spPr/>
        <p:txBody>
          <a:bodyPr/>
          <a:lstStyle/>
          <a:p>
            <a:r>
              <a:rPr lang="en-US" dirty="0"/>
              <a:t>pix2pix</a:t>
            </a:r>
          </a:p>
        </p:txBody>
      </p:sp>
      <p:pic>
        <p:nvPicPr>
          <p:cNvPr id="1026" name="Picture 2" descr="https://raw.github.com/phillipi/pix2pix/master/imgs/examples.jpg">
            <a:extLst>
              <a:ext uri="{FF2B5EF4-FFF2-40B4-BE49-F238E27FC236}">
                <a16:creationId xmlns:a16="http://schemas.microsoft.com/office/drawing/2014/main" id="{F1E730E4-5F64-43ED-9AEF-DB1810242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560" y="2422753"/>
            <a:ext cx="10346240" cy="381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301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7CB60A-7A8A-443D-9100-649ECFAC536B}"/>
              </a:ext>
            </a:extLst>
          </p:cNvPr>
          <p:cNvSpPr/>
          <p:nvPr/>
        </p:nvSpPr>
        <p:spPr>
          <a:xfrm>
            <a:off x="714373" y="2257426"/>
            <a:ext cx="10515601" cy="37606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3AFA2-2293-4D07-9DD5-E5D1CDB675CB}"/>
              </a:ext>
            </a:extLst>
          </p:cNvPr>
          <p:cNvSpPr>
            <a:spLocks noGrp="1"/>
          </p:cNvSpPr>
          <p:nvPr>
            <p:ph type="title"/>
          </p:nvPr>
        </p:nvSpPr>
        <p:spPr/>
        <p:txBody>
          <a:bodyPr/>
          <a:lstStyle/>
          <a:p>
            <a:r>
              <a:rPr lang="en-US" dirty="0"/>
              <a:t>Baseline Method</a:t>
            </a:r>
          </a:p>
        </p:txBody>
      </p:sp>
      <p:sp>
        <p:nvSpPr>
          <p:cNvPr id="3" name="Content Placeholder 2">
            <a:extLst>
              <a:ext uri="{FF2B5EF4-FFF2-40B4-BE49-F238E27FC236}">
                <a16:creationId xmlns:a16="http://schemas.microsoft.com/office/drawing/2014/main" id="{79C5E551-90BA-464A-9752-19D7C57C86E9}"/>
              </a:ext>
            </a:extLst>
          </p:cNvPr>
          <p:cNvSpPr>
            <a:spLocks noGrp="1"/>
          </p:cNvSpPr>
          <p:nvPr>
            <p:ph idx="1"/>
          </p:nvPr>
        </p:nvSpPr>
        <p:spPr/>
        <p:txBody>
          <a:bodyPr/>
          <a:lstStyle/>
          <a:p>
            <a:r>
              <a:rPr lang="en-US" dirty="0"/>
              <a:t>pix2pix: training discriminator</a:t>
            </a:r>
          </a:p>
        </p:txBody>
      </p:sp>
      <p:pic>
        <p:nvPicPr>
          <p:cNvPr id="4" name="Picture 3">
            <a:extLst>
              <a:ext uri="{FF2B5EF4-FFF2-40B4-BE49-F238E27FC236}">
                <a16:creationId xmlns:a16="http://schemas.microsoft.com/office/drawing/2014/main" id="{CE7F28F4-6FBA-4120-B12E-2F2B8534A55D}"/>
              </a:ext>
            </a:extLst>
          </p:cNvPr>
          <p:cNvPicPr>
            <a:picLocks noChangeAspect="1"/>
          </p:cNvPicPr>
          <p:nvPr/>
        </p:nvPicPr>
        <p:blipFill>
          <a:blip r:embed="rId2"/>
          <a:stretch>
            <a:fillRect/>
          </a:stretch>
        </p:blipFill>
        <p:spPr>
          <a:xfrm>
            <a:off x="1094014" y="2461685"/>
            <a:ext cx="9813472" cy="3013829"/>
          </a:xfrm>
          <a:prstGeom prst="rect">
            <a:avLst/>
          </a:prstGeom>
        </p:spPr>
      </p:pic>
      <p:sp>
        <p:nvSpPr>
          <p:cNvPr id="7" name="Rectangle 6">
            <a:extLst>
              <a:ext uri="{FF2B5EF4-FFF2-40B4-BE49-F238E27FC236}">
                <a16:creationId xmlns:a16="http://schemas.microsoft.com/office/drawing/2014/main" id="{1B3F701F-3191-43F0-9216-55E84ABB346E}"/>
              </a:ext>
            </a:extLst>
          </p:cNvPr>
          <p:cNvSpPr/>
          <p:nvPr/>
        </p:nvSpPr>
        <p:spPr>
          <a:xfrm>
            <a:off x="2305222" y="3660831"/>
            <a:ext cx="390184" cy="3507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1CF3D3-1C5B-4AA9-8EA5-211CAE7F3523}"/>
              </a:ext>
            </a:extLst>
          </p:cNvPr>
          <p:cNvSpPr/>
          <p:nvPr/>
        </p:nvSpPr>
        <p:spPr>
          <a:xfrm>
            <a:off x="4677966" y="2342792"/>
            <a:ext cx="1630481" cy="32516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B7A1E6-B575-43A6-80E9-0E4030B694FA}"/>
              </a:ext>
            </a:extLst>
          </p:cNvPr>
          <p:cNvSpPr/>
          <p:nvPr/>
        </p:nvSpPr>
        <p:spPr>
          <a:xfrm>
            <a:off x="10258130" y="3836194"/>
            <a:ext cx="773184" cy="402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2B02DE-2E1E-4D4A-B306-DA39AF6CC9C5}"/>
              </a:ext>
            </a:extLst>
          </p:cNvPr>
          <p:cNvSpPr/>
          <p:nvPr/>
        </p:nvSpPr>
        <p:spPr>
          <a:xfrm>
            <a:off x="6225084" y="3836194"/>
            <a:ext cx="773184" cy="402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868531" y="2371587"/>
            <a:ext cx="844951" cy="461665"/>
          </a:xfrm>
          <a:prstGeom prst="rect">
            <a:avLst/>
          </a:prstGeom>
          <a:solidFill>
            <a:schemeClr val="tx1"/>
          </a:solidFill>
        </p:spPr>
        <p:txBody>
          <a:bodyPr wrap="square" rtlCol="0">
            <a:spAutoFit/>
          </a:bodyPr>
          <a:lstStyle/>
          <a:p>
            <a:r>
              <a:rPr lang="en-US" sz="2400" dirty="0">
                <a:solidFill>
                  <a:schemeClr val="bg1"/>
                </a:solidFill>
                <a:latin typeface="Arial" charset="0"/>
                <a:ea typeface="Arial" charset="0"/>
                <a:cs typeface="Arial" charset="0"/>
              </a:rPr>
              <a:t>real</a:t>
            </a:r>
          </a:p>
        </p:txBody>
      </p:sp>
      <p:sp>
        <p:nvSpPr>
          <p:cNvPr id="13" name="TextBox 12"/>
          <p:cNvSpPr txBox="1"/>
          <p:nvPr/>
        </p:nvSpPr>
        <p:spPr>
          <a:xfrm>
            <a:off x="3833015" y="2378172"/>
            <a:ext cx="844951" cy="461665"/>
          </a:xfrm>
          <a:prstGeom prst="rect">
            <a:avLst/>
          </a:prstGeom>
          <a:solidFill>
            <a:schemeClr val="tx1"/>
          </a:solidFill>
        </p:spPr>
        <p:txBody>
          <a:bodyPr wrap="square" rtlCol="0">
            <a:spAutoFit/>
          </a:bodyPr>
          <a:lstStyle/>
          <a:p>
            <a:r>
              <a:rPr lang="en-US" sz="2400">
                <a:solidFill>
                  <a:schemeClr val="bg1"/>
                </a:solidFill>
                <a:latin typeface="Arial" charset="0"/>
                <a:ea typeface="Arial" charset="0"/>
                <a:cs typeface="Arial" charset="0"/>
              </a:rPr>
              <a:t>fake</a:t>
            </a:r>
            <a:endParaRPr lang="en-US" sz="2400" dirty="0">
              <a:solidFill>
                <a:schemeClr val="bg1"/>
              </a:solidFill>
              <a:latin typeface="Arial" charset="0"/>
              <a:ea typeface="Arial" charset="0"/>
              <a:cs typeface="Arial" charset="0"/>
            </a:endParaRPr>
          </a:p>
        </p:txBody>
      </p:sp>
      <p:sp>
        <p:nvSpPr>
          <p:cNvPr id="14" name="TextBox 13"/>
          <p:cNvSpPr txBox="1"/>
          <p:nvPr/>
        </p:nvSpPr>
        <p:spPr>
          <a:xfrm>
            <a:off x="1448705" y="2371586"/>
            <a:ext cx="844951" cy="461665"/>
          </a:xfrm>
          <a:prstGeom prst="rect">
            <a:avLst/>
          </a:prstGeom>
          <a:solidFill>
            <a:schemeClr val="tx1"/>
          </a:solidFill>
        </p:spPr>
        <p:txBody>
          <a:bodyPr wrap="square" rtlCol="0">
            <a:spAutoFit/>
          </a:bodyPr>
          <a:lstStyle/>
          <a:p>
            <a:r>
              <a:rPr lang="en-US" sz="2400">
                <a:solidFill>
                  <a:schemeClr val="bg1"/>
                </a:solidFill>
                <a:latin typeface="Arial" charset="0"/>
                <a:ea typeface="Arial" charset="0"/>
                <a:cs typeface="Arial" charset="0"/>
              </a:rPr>
              <a:t>input</a:t>
            </a:r>
            <a:endParaRPr lang="en-US" sz="2400" dirty="0">
              <a:solidFill>
                <a:schemeClr val="bg1"/>
              </a:solidFill>
              <a:latin typeface="Arial" charset="0"/>
              <a:ea typeface="Arial" charset="0"/>
              <a:cs typeface="Arial" charset="0"/>
            </a:endParaRPr>
          </a:p>
        </p:txBody>
      </p:sp>
      <p:sp>
        <p:nvSpPr>
          <p:cNvPr id="15" name="TextBox 14"/>
          <p:cNvSpPr txBox="1"/>
          <p:nvPr/>
        </p:nvSpPr>
        <p:spPr>
          <a:xfrm>
            <a:off x="7818417" y="5180366"/>
            <a:ext cx="844951" cy="461665"/>
          </a:xfrm>
          <a:prstGeom prst="rect">
            <a:avLst/>
          </a:prstGeom>
          <a:solidFill>
            <a:schemeClr val="tx1"/>
          </a:solidFill>
        </p:spPr>
        <p:txBody>
          <a:bodyPr wrap="square" rtlCol="0">
            <a:spAutoFit/>
          </a:bodyPr>
          <a:lstStyle/>
          <a:p>
            <a:r>
              <a:rPr lang="en-US" sz="2400">
                <a:solidFill>
                  <a:schemeClr val="bg1"/>
                </a:solidFill>
                <a:latin typeface="Arial" charset="0"/>
                <a:ea typeface="Arial" charset="0"/>
                <a:cs typeface="Arial" charset="0"/>
              </a:rPr>
              <a:t>input</a:t>
            </a:r>
            <a:endParaRPr lang="en-US" sz="2400" dirty="0">
              <a:solidFill>
                <a:schemeClr val="bg1"/>
              </a:solidFill>
              <a:latin typeface="Arial" charset="0"/>
              <a:ea typeface="Arial" charset="0"/>
              <a:cs typeface="Arial" charset="0"/>
            </a:endParaRPr>
          </a:p>
        </p:txBody>
      </p:sp>
      <p:sp>
        <p:nvSpPr>
          <p:cNvPr id="16" name="Rectangle 15">
            <a:extLst>
              <a:ext uri="{FF2B5EF4-FFF2-40B4-BE49-F238E27FC236}">
                <a16:creationId xmlns:a16="http://schemas.microsoft.com/office/drawing/2014/main" id="{AD5DA5AA-405F-47E7-BF81-C25F22BA587D}"/>
              </a:ext>
            </a:extLst>
          </p:cNvPr>
          <p:cNvSpPr/>
          <p:nvPr/>
        </p:nvSpPr>
        <p:spPr>
          <a:xfrm>
            <a:off x="2305222" y="2440613"/>
            <a:ext cx="2372743" cy="15983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833014" y="5169409"/>
            <a:ext cx="844951" cy="461665"/>
          </a:xfrm>
          <a:prstGeom prst="rect">
            <a:avLst/>
          </a:prstGeom>
          <a:solidFill>
            <a:schemeClr val="tx1"/>
          </a:solidFill>
        </p:spPr>
        <p:txBody>
          <a:bodyPr wrap="square" rtlCol="0">
            <a:spAutoFit/>
          </a:bodyPr>
          <a:lstStyle/>
          <a:p>
            <a:r>
              <a:rPr lang="en-US" sz="2400">
                <a:solidFill>
                  <a:schemeClr val="bg1"/>
                </a:solidFill>
                <a:latin typeface="Arial" charset="0"/>
                <a:ea typeface="Arial" charset="0"/>
                <a:cs typeface="Arial" charset="0"/>
              </a:rPr>
              <a:t>input</a:t>
            </a:r>
            <a:endParaRPr lang="en-US" sz="2400" dirty="0">
              <a:solidFill>
                <a:schemeClr val="bg1"/>
              </a:solidFill>
              <a:latin typeface="Arial" charset="0"/>
              <a:ea typeface="Arial" charset="0"/>
              <a:cs typeface="Arial" charset="0"/>
            </a:endParaRPr>
          </a:p>
        </p:txBody>
      </p:sp>
      <p:sp>
        <p:nvSpPr>
          <p:cNvPr id="5" name="Rectangle 4">
            <a:extLst>
              <a:ext uri="{FF2B5EF4-FFF2-40B4-BE49-F238E27FC236}">
                <a16:creationId xmlns:a16="http://schemas.microsoft.com/office/drawing/2014/main" id="{F59FD921-184D-4372-8D79-562995CA6CAD}"/>
              </a:ext>
            </a:extLst>
          </p:cNvPr>
          <p:cNvSpPr/>
          <p:nvPr/>
        </p:nvSpPr>
        <p:spPr>
          <a:xfrm>
            <a:off x="881928" y="4002192"/>
            <a:ext cx="4295775" cy="1701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5DA5AA-405F-47E7-BF81-C25F22BA587D}"/>
              </a:ext>
            </a:extLst>
          </p:cNvPr>
          <p:cNvSpPr/>
          <p:nvPr/>
        </p:nvSpPr>
        <p:spPr>
          <a:xfrm>
            <a:off x="7454992" y="2352156"/>
            <a:ext cx="3221230" cy="3370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1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6"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7CB60A-7A8A-443D-9100-649ECFAC536B}"/>
              </a:ext>
            </a:extLst>
          </p:cNvPr>
          <p:cNvSpPr/>
          <p:nvPr/>
        </p:nvSpPr>
        <p:spPr>
          <a:xfrm>
            <a:off x="714373" y="2257426"/>
            <a:ext cx="10952908" cy="43772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3AFA2-2293-4D07-9DD5-E5D1CDB675CB}"/>
              </a:ext>
            </a:extLst>
          </p:cNvPr>
          <p:cNvSpPr>
            <a:spLocks noGrp="1"/>
          </p:cNvSpPr>
          <p:nvPr>
            <p:ph type="title"/>
          </p:nvPr>
        </p:nvSpPr>
        <p:spPr/>
        <p:txBody>
          <a:bodyPr/>
          <a:lstStyle/>
          <a:p>
            <a:r>
              <a:rPr lang="en-US" dirty="0"/>
              <a:t>Baseline Method</a:t>
            </a:r>
          </a:p>
        </p:txBody>
      </p:sp>
      <p:sp>
        <p:nvSpPr>
          <p:cNvPr id="3" name="Content Placeholder 2">
            <a:extLst>
              <a:ext uri="{FF2B5EF4-FFF2-40B4-BE49-F238E27FC236}">
                <a16:creationId xmlns:a16="http://schemas.microsoft.com/office/drawing/2014/main" id="{79C5E551-90BA-464A-9752-19D7C57C86E9}"/>
              </a:ext>
            </a:extLst>
          </p:cNvPr>
          <p:cNvSpPr>
            <a:spLocks noGrp="1"/>
          </p:cNvSpPr>
          <p:nvPr>
            <p:ph idx="1"/>
          </p:nvPr>
        </p:nvSpPr>
        <p:spPr/>
        <p:txBody>
          <a:bodyPr/>
          <a:lstStyle/>
          <a:p>
            <a:r>
              <a:rPr lang="en-US" dirty="0"/>
              <a:t>pix2pix: training generator</a:t>
            </a:r>
          </a:p>
        </p:txBody>
      </p:sp>
      <p:pic>
        <p:nvPicPr>
          <p:cNvPr id="4" name="Picture 3">
            <a:extLst>
              <a:ext uri="{FF2B5EF4-FFF2-40B4-BE49-F238E27FC236}">
                <a16:creationId xmlns:a16="http://schemas.microsoft.com/office/drawing/2014/main" id="{CE7F28F4-6FBA-4120-B12E-2F2B8534A55D}"/>
              </a:ext>
            </a:extLst>
          </p:cNvPr>
          <p:cNvPicPr>
            <a:picLocks noChangeAspect="1"/>
          </p:cNvPicPr>
          <p:nvPr/>
        </p:nvPicPr>
        <p:blipFill>
          <a:blip r:embed="rId3"/>
          <a:stretch>
            <a:fillRect/>
          </a:stretch>
        </p:blipFill>
        <p:spPr>
          <a:xfrm>
            <a:off x="1094014" y="2461685"/>
            <a:ext cx="9813472" cy="3013829"/>
          </a:xfrm>
          <a:prstGeom prst="rect">
            <a:avLst/>
          </a:prstGeom>
        </p:spPr>
      </p:pic>
      <p:sp>
        <p:nvSpPr>
          <p:cNvPr id="5" name="Rectangle 4">
            <a:extLst>
              <a:ext uri="{FF2B5EF4-FFF2-40B4-BE49-F238E27FC236}">
                <a16:creationId xmlns:a16="http://schemas.microsoft.com/office/drawing/2014/main" id="{F59FD921-184D-4372-8D79-562995CA6CAD}"/>
              </a:ext>
            </a:extLst>
          </p:cNvPr>
          <p:cNvSpPr/>
          <p:nvPr/>
        </p:nvSpPr>
        <p:spPr>
          <a:xfrm>
            <a:off x="7181853" y="2266856"/>
            <a:ext cx="3916134" cy="3495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3F701F-3191-43F0-9216-55E84ABB346E}"/>
              </a:ext>
            </a:extLst>
          </p:cNvPr>
          <p:cNvSpPr/>
          <p:nvPr/>
        </p:nvSpPr>
        <p:spPr>
          <a:xfrm>
            <a:off x="2305222" y="3660831"/>
            <a:ext cx="390184" cy="3507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044704-509F-4B12-B324-1FF1C8EA7192}"/>
              </a:ext>
            </a:extLst>
          </p:cNvPr>
          <p:cNvSpPr/>
          <p:nvPr/>
        </p:nvSpPr>
        <p:spPr>
          <a:xfrm>
            <a:off x="6225084" y="3836194"/>
            <a:ext cx="773184" cy="402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F96AC9B-21CE-4A36-88CF-EA1233DCAE39}"/>
              </a:ext>
            </a:extLst>
          </p:cNvPr>
          <p:cNvGrpSpPr/>
          <p:nvPr/>
        </p:nvGrpSpPr>
        <p:grpSpPr>
          <a:xfrm>
            <a:off x="5114925" y="2681585"/>
            <a:ext cx="957418" cy="1842790"/>
            <a:chOff x="5114925" y="2681585"/>
            <a:chExt cx="957418" cy="1842790"/>
          </a:xfrm>
        </p:grpSpPr>
        <p:sp>
          <p:nvSpPr>
            <p:cNvPr id="10" name="Rectangle 9">
              <a:extLst>
                <a:ext uri="{FF2B5EF4-FFF2-40B4-BE49-F238E27FC236}">
                  <a16:creationId xmlns:a16="http://schemas.microsoft.com/office/drawing/2014/main" id="{5F546D94-6DC8-4AFE-8DC9-8D20B6D15B39}"/>
                </a:ext>
              </a:extLst>
            </p:cNvPr>
            <p:cNvSpPr/>
            <p:nvPr/>
          </p:nvSpPr>
          <p:spPr>
            <a:xfrm>
              <a:off x="5114925" y="3143250"/>
              <a:ext cx="851992" cy="13811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3F1BAC-B2D7-46C6-9B9E-6AF51224EF98}"/>
                </a:ext>
              </a:extLst>
            </p:cNvPr>
            <p:cNvSpPr/>
            <p:nvPr/>
          </p:nvSpPr>
          <p:spPr>
            <a:xfrm>
              <a:off x="5169532" y="2681585"/>
              <a:ext cx="902811" cy="461665"/>
            </a:xfrm>
            <a:prstGeom prst="rect">
              <a:avLst/>
            </a:prstGeom>
          </p:spPr>
          <p:txBody>
            <a:bodyPr wrap="none">
              <a:spAutoFit/>
            </a:bodyPr>
            <a:lstStyle/>
            <a:p>
              <a:r>
                <a:rPr lang="en-US" sz="2400" b="1" dirty="0">
                  <a:solidFill>
                    <a:srgbClr val="7030A0"/>
                  </a:solidFill>
                  <a:latin typeface="Arial" panose="020B0604020202020204" pitchFamily="34" charset="0"/>
                  <a:cs typeface="Arial" panose="020B0604020202020204" pitchFamily="34" charset="0"/>
                </a:rPr>
                <a:t>fixed</a:t>
              </a:r>
            </a:p>
          </p:txBody>
        </p:sp>
      </p:grpSp>
      <p:pic>
        <p:nvPicPr>
          <p:cNvPr id="15" name="Picture 14">
            <a:extLst>
              <a:ext uri="{FF2B5EF4-FFF2-40B4-BE49-F238E27FC236}">
                <a16:creationId xmlns:a16="http://schemas.microsoft.com/office/drawing/2014/main" id="{FA8DCAC4-A70D-4B92-8E0C-FBEA75ACAD02}"/>
              </a:ext>
            </a:extLst>
          </p:cNvPr>
          <p:cNvPicPr>
            <a:picLocks noChangeAspect="1"/>
          </p:cNvPicPr>
          <p:nvPr/>
        </p:nvPicPr>
        <p:blipFill rotWithShape="1">
          <a:blip r:embed="rId3"/>
          <a:srcRect l="93721" t="46942" b="41680"/>
          <a:stretch/>
        </p:blipFill>
        <p:spPr>
          <a:xfrm>
            <a:off x="6266275" y="3833812"/>
            <a:ext cx="616219" cy="342901"/>
          </a:xfrm>
          <a:prstGeom prst="rect">
            <a:avLst/>
          </a:prstGeom>
        </p:spPr>
      </p:pic>
      <p:sp>
        <p:nvSpPr>
          <p:cNvPr id="17" name="TextBox 16"/>
          <p:cNvSpPr txBox="1"/>
          <p:nvPr/>
        </p:nvSpPr>
        <p:spPr>
          <a:xfrm>
            <a:off x="1448705" y="2371586"/>
            <a:ext cx="844951" cy="461665"/>
          </a:xfrm>
          <a:prstGeom prst="rect">
            <a:avLst/>
          </a:prstGeom>
          <a:solidFill>
            <a:schemeClr val="tx1"/>
          </a:solidFill>
        </p:spPr>
        <p:txBody>
          <a:bodyPr wrap="square" rtlCol="0">
            <a:spAutoFit/>
          </a:bodyPr>
          <a:lstStyle/>
          <a:p>
            <a:r>
              <a:rPr lang="en-US" sz="2400">
                <a:solidFill>
                  <a:schemeClr val="bg1"/>
                </a:solidFill>
                <a:latin typeface="Arial" charset="0"/>
                <a:ea typeface="Arial" charset="0"/>
                <a:cs typeface="Arial" charset="0"/>
              </a:rPr>
              <a:t>input</a:t>
            </a:r>
            <a:endParaRPr lang="en-US" sz="2400" dirty="0">
              <a:solidFill>
                <a:schemeClr val="bg1"/>
              </a:solidFill>
              <a:latin typeface="Arial" charset="0"/>
              <a:ea typeface="Arial" charset="0"/>
              <a:cs typeface="Arial" charset="0"/>
            </a:endParaRPr>
          </a:p>
        </p:txBody>
      </p:sp>
      <p:sp>
        <p:nvSpPr>
          <p:cNvPr id="18" name="TextBox 17"/>
          <p:cNvSpPr txBox="1"/>
          <p:nvPr/>
        </p:nvSpPr>
        <p:spPr>
          <a:xfrm>
            <a:off x="3811155" y="5178670"/>
            <a:ext cx="844951" cy="461665"/>
          </a:xfrm>
          <a:prstGeom prst="rect">
            <a:avLst/>
          </a:prstGeom>
          <a:solidFill>
            <a:schemeClr val="tx1"/>
          </a:solidFill>
        </p:spPr>
        <p:txBody>
          <a:bodyPr wrap="square" rtlCol="0">
            <a:spAutoFit/>
          </a:bodyPr>
          <a:lstStyle/>
          <a:p>
            <a:r>
              <a:rPr lang="en-US" sz="2400">
                <a:solidFill>
                  <a:schemeClr val="bg1"/>
                </a:solidFill>
                <a:latin typeface="Arial" charset="0"/>
                <a:ea typeface="Arial" charset="0"/>
                <a:cs typeface="Arial" charset="0"/>
              </a:rPr>
              <a:t>input</a:t>
            </a:r>
            <a:endParaRPr lang="en-US" sz="2400" dirty="0">
              <a:solidFill>
                <a:schemeClr val="bg1"/>
              </a:solidFill>
              <a:latin typeface="Arial" charset="0"/>
              <a:ea typeface="Arial" charset="0"/>
              <a:cs typeface="Arial" charset="0"/>
            </a:endParaRPr>
          </a:p>
        </p:txBody>
      </p:sp>
      <p:sp>
        <p:nvSpPr>
          <p:cNvPr id="19" name="TextBox 18"/>
          <p:cNvSpPr txBox="1"/>
          <p:nvPr/>
        </p:nvSpPr>
        <p:spPr>
          <a:xfrm>
            <a:off x="3816927" y="2371586"/>
            <a:ext cx="844951" cy="461665"/>
          </a:xfrm>
          <a:prstGeom prst="rect">
            <a:avLst/>
          </a:prstGeom>
          <a:solidFill>
            <a:schemeClr val="tx1"/>
          </a:solidFill>
        </p:spPr>
        <p:txBody>
          <a:bodyPr wrap="square" rtlCol="0">
            <a:spAutoFit/>
          </a:bodyPr>
          <a:lstStyle/>
          <a:p>
            <a:r>
              <a:rPr lang="en-US" sz="2400">
                <a:solidFill>
                  <a:schemeClr val="bg1"/>
                </a:solidFill>
                <a:latin typeface="Arial" charset="0"/>
                <a:ea typeface="Arial" charset="0"/>
                <a:cs typeface="Arial" charset="0"/>
              </a:rPr>
              <a:t>fake</a:t>
            </a:r>
            <a:endParaRPr lang="en-US" sz="2400" dirty="0">
              <a:solidFill>
                <a:schemeClr val="bg1"/>
              </a:solidFill>
              <a:latin typeface="Arial" charset="0"/>
              <a:ea typeface="Arial" charset="0"/>
              <a:cs typeface="Arial" charset="0"/>
            </a:endParaRPr>
          </a:p>
        </p:txBody>
      </p:sp>
      <p:sp>
        <p:nvSpPr>
          <p:cNvPr id="20" name="TextBox 19"/>
          <p:cNvSpPr txBox="1"/>
          <p:nvPr/>
        </p:nvSpPr>
        <p:spPr>
          <a:xfrm>
            <a:off x="8877797" y="2267697"/>
            <a:ext cx="1676921" cy="461665"/>
          </a:xfrm>
          <a:prstGeom prst="rect">
            <a:avLst/>
          </a:prstGeom>
          <a:solidFill>
            <a:schemeClr val="tx1"/>
          </a:solidFill>
        </p:spPr>
        <p:txBody>
          <a:bodyPr wrap="square" rtlCol="0">
            <a:spAutoFit/>
          </a:bodyPr>
          <a:lstStyle/>
          <a:p>
            <a:r>
              <a:rPr lang="en-US" sz="2400" dirty="0">
                <a:solidFill>
                  <a:schemeClr val="bg1"/>
                </a:solidFill>
                <a:latin typeface="Arial" charset="0"/>
                <a:ea typeface="Arial" charset="0"/>
                <a:cs typeface="Arial" charset="0"/>
              </a:rPr>
              <a:t>generator</a:t>
            </a:r>
          </a:p>
        </p:txBody>
      </p:sp>
      <p:sp>
        <p:nvSpPr>
          <p:cNvPr id="21" name="TextBox 20"/>
          <p:cNvSpPr txBox="1"/>
          <p:nvPr/>
        </p:nvSpPr>
        <p:spPr>
          <a:xfrm>
            <a:off x="8616651" y="4352098"/>
            <a:ext cx="2071610" cy="461665"/>
          </a:xfrm>
          <a:prstGeom prst="rect">
            <a:avLst/>
          </a:prstGeom>
          <a:solidFill>
            <a:schemeClr val="tx1"/>
          </a:solidFill>
        </p:spPr>
        <p:txBody>
          <a:bodyPr wrap="square" rtlCol="0">
            <a:spAutoFit/>
          </a:bodyPr>
          <a:lstStyle/>
          <a:p>
            <a:r>
              <a:rPr lang="en-US" sz="2400" dirty="0">
                <a:solidFill>
                  <a:schemeClr val="bg1"/>
                </a:solidFill>
                <a:latin typeface="Arial" charset="0"/>
                <a:ea typeface="Arial" charset="0"/>
                <a:cs typeface="Arial" charset="0"/>
              </a:rPr>
              <a:t>discriminator</a:t>
            </a:r>
          </a:p>
        </p:txBody>
      </p:sp>
      <p:grpSp>
        <p:nvGrpSpPr>
          <p:cNvPr id="53" name="Group 52"/>
          <p:cNvGrpSpPr/>
          <p:nvPr/>
        </p:nvGrpSpPr>
        <p:grpSpPr>
          <a:xfrm>
            <a:off x="7318371" y="2883935"/>
            <a:ext cx="4472738" cy="1222907"/>
            <a:chOff x="7318371" y="2883935"/>
            <a:chExt cx="4472738" cy="1222907"/>
          </a:xfrm>
        </p:grpSpPr>
        <p:grpSp>
          <p:nvGrpSpPr>
            <p:cNvPr id="6" name="Group 5"/>
            <p:cNvGrpSpPr/>
            <p:nvPr/>
          </p:nvGrpSpPr>
          <p:grpSpPr>
            <a:xfrm>
              <a:off x="7318371" y="2883935"/>
              <a:ext cx="4472738" cy="1222907"/>
              <a:chOff x="5471266" y="3375324"/>
              <a:chExt cx="5527871" cy="1511394"/>
            </a:xfrm>
          </p:grpSpPr>
          <p:pic>
            <p:nvPicPr>
              <p:cNvPr id="23" name="Picture 22">
                <a:extLst>
                  <a:ext uri="{FF2B5EF4-FFF2-40B4-BE49-F238E27FC236}">
                    <a16:creationId xmlns:a16="http://schemas.microsoft.com/office/drawing/2014/main" id="{EEFD5720-EE00-4DF7-9B80-345A616BA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266" y="3623711"/>
                <a:ext cx="1416694" cy="1030585"/>
              </a:xfrm>
              <a:prstGeom prst="rect">
                <a:avLst/>
              </a:prstGeom>
              <a:scene3d>
                <a:camera prst="orthographicFront">
                  <a:rot lat="19499998" lon="3600000" rev="0"/>
                </a:camera>
                <a:lightRig rig="threePt" dir="t"/>
              </a:scene3d>
            </p:spPr>
          </p:pic>
          <p:sp>
            <p:nvSpPr>
              <p:cNvPr id="26" name="Cube 25">
                <a:extLst>
                  <a:ext uri="{FF2B5EF4-FFF2-40B4-BE49-F238E27FC236}">
                    <a16:creationId xmlns:a16="http://schemas.microsoft.com/office/drawing/2014/main" id="{FDFDAAF2-32AF-4C3C-AC5F-F1B4CA1AB3CB}"/>
                  </a:ext>
                </a:extLst>
              </p:cNvPr>
              <p:cNvSpPr/>
              <p:nvPr/>
            </p:nvSpPr>
            <p:spPr>
              <a:xfrm>
                <a:off x="6247850" y="3390005"/>
                <a:ext cx="1050491" cy="1496713"/>
              </a:xfrm>
              <a:prstGeom prst="cube">
                <a:avLst>
                  <a:gd name="adj" fmla="val 67230"/>
                </a:avLst>
              </a:prstGeom>
              <a:solidFill>
                <a:schemeClr val="accent1">
                  <a:lumMod val="60000"/>
                  <a:lumOff val="4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lvetica" charset="0"/>
                  <a:ea typeface="Helvetica" charset="0"/>
                  <a:cs typeface="Helvetica" charset="0"/>
                </a:endParaRPr>
              </a:p>
            </p:txBody>
          </p:sp>
          <p:sp>
            <p:nvSpPr>
              <p:cNvPr id="27" name="Cube 26">
                <a:extLst>
                  <a:ext uri="{FF2B5EF4-FFF2-40B4-BE49-F238E27FC236}">
                    <a16:creationId xmlns:a16="http://schemas.microsoft.com/office/drawing/2014/main" id="{B84786B3-28F7-479A-BBCE-3B8F0CD5FA0C}"/>
                  </a:ext>
                </a:extLst>
              </p:cNvPr>
              <p:cNvSpPr/>
              <p:nvPr/>
            </p:nvSpPr>
            <p:spPr>
              <a:xfrm>
                <a:off x="6982597" y="3802272"/>
                <a:ext cx="914400" cy="824994"/>
              </a:xfrm>
              <a:prstGeom prst="cube">
                <a:avLst>
                  <a:gd name="adj" fmla="val 41773"/>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lvetica" charset="0"/>
                  <a:ea typeface="Helvetica" charset="0"/>
                  <a:cs typeface="Helvetica" charset="0"/>
                </a:endParaRPr>
              </a:p>
            </p:txBody>
          </p:sp>
          <p:sp>
            <p:nvSpPr>
              <p:cNvPr id="28" name="Cube 27">
                <a:extLst>
                  <a:ext uri="{FF2B5EF4-FFF2-40B4-BE49-F238E27FC236}">
                    <a16:creationId xmlns:a16="http://schemas.microsoft.com/office/drawing/2014/main" id="{4889E0B9-0B1F-4AD9-A36F-B7CB8E4F43DE}"/>
                  </a:ext>
                </a:extLst>
              </p:cNvPr>
              <p:cNvSpPr/>
              <p:nvPr/>
            </p:nvSpPr>
            <p:spPr>
              <a:xfrm>
                <a:off x="7831812" y="3972994"/>
                <a:ext cx="565811" cy="510488"/>
              </a:xfrm>
              <a:prstGeom prst="cube">
                <a:avLst>
                  <a:gd name="adj" fmla="val 431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lvetica" charset="0"/>
                  <a:ea typeface="Helvetica" charset="0"/>
                  <a:cs typeface="Helvetica" charset="0"/>
                </a:endParaRPr>
              </a:p>
            </p:txBody>
          </p:sp>
          <p:sp>
            <p:nvSpPr>
              <p:cNvPr id="30" name="Cube 29">
                <a:extLst>
                  <a:ext uri="{FF2B5EF4-FFF2-40B4-BE49-F238E27FC236}">
                    <a16:creationId xmlns:a16="http://schemas.microsoft.com/office/drawing/2014/main" id="{D60D5EBC-DFE9-429C-A367-F312CF9D4F91}"/>
                  </a:ext>
                </a:extLst>
              </p:cNvPr>
              <p:cNvSpPr/>
              <p:nvPr/>
            </p:nvSpPr>
            <p:spPr>
              <a:xfrm>
                <a:off x="8434823" y="3785368"/>
                <a:ext cx="914400" cy="824994"/>
              </a:xfrm>
              <a:prstGeom prst="cube">
                <a:avLst>
                  <a:gd name="adj" fmla="val 4039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lvetica" charset="0"/>
                  <a:ea typeface="Helvetica" charset="0"/>
                  <a:cs typeface="Helvetica" charset="0"/>
                </a:endParaRPr>
              </a:p>
            </p:txBody>
          </p:sp>
          <p:sp>
            <p:nvSpPr>
              <p:cNvPr id="31" name="Cube 30">
                <a:extLst>
                  <a:ext uri="{FF2B5EF4-FFF2-40B4-BE49-F238E27FC236}">
                    <a16:creationId xmlns:a16="http://schemas.microsoft.com/office/drawing/2014/main" id="{778A1A2A-B967-490E-9160-17B2787E08FA}"/>
                  </a:ext>
                </a:extLst>
              </p:cNvPr>
              <p:cNvSpPr/>
              <p:nvPr/>
            </p:nvSpPr>
            <p:spPr>
              <a:xfrm>
                <a:off x="9232376" y="3375324"/>
                <a:ext cx="1050490" cy="1496713"/>
              </a:xfrm>
              <a:prstGeom prst="cube">
                <a:avLst>
                  <a:gd name="adj" fmla="val 6723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lvetica" charset="0"/>
                  <a:ea typeface="Helvetica" charset="0"/>
                  <a:cs typeface="Helvetica" charset="0"/>
                </a:endParaRPr>
              </a:p>
            </p:txBody>
          </p:sp>
          <p:pic>
            <p:nvPicPr>
              <p:cNvPr id="33" name="Picture 32">
                <a:extLst>
                  <a:ext uri="{FF2B5EF4-FFF2-40B4-BE49-F238E27FC236}">
                    <a16:creationId xmlns:a16="http://schemas.microsoft.com/office/drawing/2014/main" id="{B8A45459-A520-411F-A85F-37AE804166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7642" y="3633525"/>
                <a:ext cx="1451495" cy="1030585"/>
              </a:xfrm>
              <a:prstGeom prst="rect">
                <a:avLst/>
              </a:prstGeom>
              <a:scene3d>
                <a:camera prst="orthographicFront">
                  <a:rot lat="19500000" lon="3600000" rev="0"/>
                </a:camera>
                <a:lightRig rig="threePt" dir="t"/>
              </a:scene3d>
            </p:spPr>
          </p:pic>
        </p:grpSp>
        <p:cxnSp>
          <p:nvCxnSpPr>
            <p:cNvPr id="50" name="Straight Arrow Connector 49"/>
            <p:cNvCxnSpPr/>
            <p:nvPr/>
          </p:nvCxnSpPr>
          <p:spPr>
            <a:xfrm>
              <a:off x="9321867" y="3260670"/>
              <a:ext cx="593355" cy="5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8808677" y="2969988"/>
              <a:ext cx="2063754" cy="3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7204939" y="4821886"/>
            <a:ext cx="4332446" cy="1709369"/>
            <a:chOff x="7204939" y="4821886"/>
            <a:chExt cx="4332446" cy="1709369"/>
          </a:xfrm>
        </p:grpSpPr>
        <p:grpSp>
          <p:nvGrpSpPr>
            <p:cNvPr id="44" name="Group 43"/>
            <p:cNvGrpSpPr/>
            <p:nvPr/>
          </p:nvGrpSpPr>
          <p:grpSpPr>
            <a:xfrm>
              <a:off x="7204939" y="4821886"/>
              <a:ext cx="4332446" cy="1709369"/>
              <a:chOff x="7001654" y="4718266"/>
              <a:chExt cx="4332446" cy="1709369"/>
            </a:xfrm>
          </p:grpSpPr>
          <p:grpSp>
            <p:nvGrpSpPr>
              <p:cNvPr id="12" name="Group 11"/>
              <p:cNvGrpSpPr/>
              <p:nvPr/>
            </p:nvGrpSpPr>
            <p:grpSpPr>
              <a:xfrm>
                <a:off x="7001654" y="4718266"/>
                <a:ext cx="2877710" cy="1709369"/>
                <a:chOff x="6705335" y="4359464"/>
                <a:chExt cx="4185914" cy="2834724"/>
              </a:xfrm>
            </p:grpSpPr>
            <p:pic>
              <p:nvPicPr>
                <p:cNvPr id="34" name="Picture 33">
                  <a:extLst>
                    <a:ext uri="{FF2B5EF4-FFF2-40B4-BE49-F238E27FC236}">
                      <a16:creationId xmlns:a16="http://schemas.microsoft.com/office/drawing/2014/main" id="{01E932E8-A2AD-428C-A058-F11D6172F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335" y="4886058"/>
                  <a:ext cx="2623704" cy="1803523"/>
                </a:xfrm>
                <a:prstGeom prst="rect">
                  <a:avLst/>
                </a:prstGeom>
                <a:scene3d>
                  <a:camera prst="orthographicFront">
                    <a:rot lat="19499998" lon="3600000" rev="0"/>
                  </a:camera>
                  <a:lightRig rig="threePt" dir="t"/>
                </a:scene3d>
              </p:spPr>
            </p:pic>
            <p:pic>
              <p:nvPicPr>
                <p:cNvPr id="39" name="Picture 38">
                  <a:extLst>
                    <a:ext uri="{FF2B5EF4-FFF2-40B4-BE49-F238E27FC236}">
                      <a16:creationId xmlns:a16="http://schemas.microsoft.com/office/drawing/2014/main" id="{1FF709A2-D2F2-46EB-A0D0-15549B02A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6039" y="4822812"/>
                  <a:ext cx="2365878" cy="1950786"/>
                </a:xfrm>
                <a:prstGeom prst="rect">
                  <a:avLst/>
                </a:prstGeom>
                <a:scene3d>
                  <a:camera prst="orthographicFront">
                    <a:rot lat="19500000" lon="3600000" rev="0"/>
                  </a:camera>
                  <a:lightRig rig="threePt" dir="t"/>
                </a:scene3d>
              </p:spPr>
            </p:pic>
            <p:sp>
              <p:nvSpPr>
                <p:cNvPr id="35" name="Cube 34">
                  <a:extLst>
                    <a:ext uri="{FF2B5EF4-FFF2-40B4-BE49-F238E27FC236}">
                      <a16:creationId xmlns:a16="http://schemas.microsoft.com/office/drawing/2014/main" id="{80622FBE-F1DC-48E4-99AF-52B69E48A72C}"/>
                    </a:ext>
                  </a:extLst>
                </p:cNvPr>
                <p:cNvSpPr/>
                <p:nvPr/>
              </p:nvSpPr>
              <p:spPr>
                <a:xfrm>
                  <a:off x="8339897" y="4359464"/>
                  <a:ext cx="1383730" cy="2834724"/>
                </a:xfrm>
                <a:prstGeom prst="cube">
                  <a:avLst>
                    <a:gd name="adj" fmla="val 8807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lvetica" charset="0"/>
                    <a:ea typeface="Helvetica" charset="0"/>
                    <a:cs typeface="Helvetica" charset="0"/>
                  </a:endParaRPr>
                </a:p>
              </p:txBody>
            </p:sp>
            <p:sp>
              <p:nvSpPr>
                <p:cNvPr id="36" name="Cube 35">
                  <a:extLst>
                    <a:ext uri="{FF2B5EF4-FFF2-40B4-BE49-F238E27FC236}">
                      <a16:creationId xmlns:a16="http://schemas.microsoft.com/office/drawing/2014/main" id="{D5A67B5B-0478-479B-AB15-3FBB28394368}"/>
                    </a:ext>
                  </a:extLst>
                </p:cNvPr>
                <p:cNvSpPr/>
                <p:nvPr/>
              </p:nvSpPr>
              <p:spPr>
                <a:xfrm>
                  <a:off x="9292863" y="5185464"/>
                  <a:ext cx="921289" cy="1496713"/>
                </a:xfrm>
                <a:prstGeom prst="cube">
                  <a:avLst>
                    <a:gd name="adj" fmla="val 66482"/>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lvetica" charset="0"/>
                    <a:ea typeface="Helvetica" charset="0"/>
                    <a:cs typeface="Helvetica" charset="0"/>
                  </a:endParaRPr>
                </a:p>
              </p:txBody>
            </p:sp>
            <p:sp>
              <p:nvSpPr>
                <p:cNvPr id="37" name="Cube 36">
                  <a:extLst>
                    <a:ext uri="{FF2B5EF4-FFF2-40B4-BE49-F238E27FC236}">
                      <a16:creationId xmlns:a16="http://schemas.microsoft.com/office/drawing/2014/main" id="{B84786B3-28F7-479A-BBCE-3B8F0CD5FA0C}"/>
                    </a:ext>
                  </a:extLst>
                </p:cNvPr>
                <p:cNvSpPr/>
                <p:nvPr/>
              </p:nvSpPr>
              <p:spPr>
                <a:xfrm>
                  <a:off x="10243042" y="5638629"/>
                  <a:ext cx="648207" cy="667524"/>
                </a:xfrm>
                <a:prstGeom prst="cube">
                  <a:avLst>
                    <a:gd name="adj" fmla="val 41773"/>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lvetica" charset="0"/>
                    <a:ea typeface="Helvetica" charset="0"/>
                    <a:cs typeface="Helvetica" charset="0"/>
                  </a:endParaRPr>
                </a:p>
              </p:txBody>
            </p:sp>
          </p:grpSp>
          <p:pic>
            <p:nvPicPr>
              <p:cNvPr id="40" name="Picture 39">
                <a:extLst>
                  <a:ext uri="{FF2B5EF4-FFF2-40B4-BE49-F238E27FC236}">
                    <a16:creationId xmlns:a16="http://schemas.microsoft.com/office/drawing/2014/main" id="{FA8DCAC4-A70D-4B92-8E0C-FBEA75ACAD02}"/>
                  </a:ext>
                </a:extLst>
              </p:cNvPr>
              <p:cNvPicPr>
                <a:picLocks noChangeAspect="1"/>
              </p:cNvPicPr>
              <p:nvPr/>
            </p:nvPicPr>
            <p:blipFill rotWithShape="1">
              <a:blip r:embed="rId3"/>
              <a:srcRect l="93721" t="46942" b="41680"/>
              <a:stretch/>
            </p:blipFill>
            <p:spPr>
              <a:xfrm>
                <a:off x="10717881" y="5464638"/>
                <a:ext cx="616219" cy="342901"/>
              </a:xfrm>
              <a:prstGeom prst="rect">
                <a:avLst/>
              </a:prstGeom>
            </p:spPr>
          </p:pic>
          <p:cxnSp>
            <p:nvCxnSpPr>
              <p:cNvPr id="42" name="Straight Arrow Connector 41"/>
              <p:cNvCxnSpPr>
                <a:endCxn id="40" idx="1"/>
              </p:cNvCxnSpPr>
              <p:nvPr/>
            </p:nvCxnSpPr>
            <p:spPr>
              <a:xfrm>
                <a:off x="10048645" y="5636088"/>
                <a:ext cx="66923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54" name="Picture 53"/>
            <p:cNvPicPr>
              <a:picLocks noChangeAspect="1"/>
            </p:cNvPicPr>
            <p:nvPr/>
          </p:nvPicPr>
          <p:blipFill>
            <a:blip r:embed="rId6"/>
            <a:stretch>
              <a:fillRect/>
            </a:stretch>
          </p:blipFill>
          <p:spPr>
            <a:xfrm>
              <a:off x="10012127" y="5621835"/>
              <a:ext cx="405322" cy="334778"/>
            </a:xfrm>
            <a:prstGeom prst="rect">
              <a:avLst/>
            </a:prstGeom>
            <a:scene3d>
              <a:camera prst="orthographicFront">
                <a:rot lat="19500000" lon="3600000" rev="0"/>
              </a:camera>
              <a:lightRig rig="threePt" dir="t"/>
            </a:scene3d>
          </p:spPr>
        </p:pic>
      </p:grpSp>
    </p:spTree>
    <p:extLst>
      <p:ext uri="{BB962C8B-B14F-4D97-AF65-F5344CB8AC3E}">
        <p14:creationId xmlns:p14="http://schemas.microsoft.com/office/powerpoint/2010/main" val="31858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BB8B-880B-4DE7-B018-C30E0B3A64A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9E8BA71-4B47-42F3-838F-E267438FCAFA}"/>
              </a:ext>
            </a:extLst>
          </p:cNvPr>
          <p:cNvSpPr>
            <a:spLocks noGrp="1"/>
          </p:cNvSpPr>
          <p:nvPr>
            <p:ph idx="1"/>
          </p:nvPr>
        </p:nvSpPr>
        <p:spPr/>
        <p:txBody>
          <a:bodyPr/>
          <a:lstStyle/>
          <a:p>
            <a:r>
              <a:rPr lang="en-US" dirty="0">
                <a:solidFill>
                  <a:schemeClr val="bg1">
                    <a:lumMod val="75000"/>
                    <a:lumOff val="25000"/>
                  </a:schemeClr>
                </a:solidFill>
              </a:rPr>
              <a:t>Introduction</a:t>
            </a:r>
          </a:p>
          <a:p>
            <a:r>
              <a:rPr lang="en-US" dirty="0">
                <a:solidFill>
                  <a:schemeClr val="bg1">
                    <a:lumMod val="75000"/>
                    <a:lumOff val="25000"/>
                  </a:schemeClr>
                </a:solidFill>
              </a:rPr>
              <a:t>Related work</a:t>
            </a:r>
          </a:p>
          <a:p>
            <a:r>
              <a:rPr lang="en-US" dirty="0"/>
              <a:t>Method</a:t>
            </a:r>
          </a:p>
          <a:p>
            <a:pPr lvl="1"/>
            <a:r>
              <a:rPr lang="en-US" dirty="0">
                <a:solidFill>
                  <a:schemeClr val="bg1">
                    <a:lumMod val="75000"/>
                    <a:lumOff val="25000"/>
                  </a:schemeClr>
                </a:solidFill>
              </a:rPr>
              <a:t>Baseline method</a:t>
            </a:r>
          </a:p>
          <a:p>
            <a:pPr lvl="1"/>
            <a:r>
              <a:rPr lang="en-US" dirty="0"/>
              <a:t>Our method</a:t>
            </a:r>
          </a:p>
          <a:p>
            <a:r>
              <a:rPr lang="en-US" dirty="0">
                <a:solidFill>
                  <a:schemeClr val="bg1">
                    <a:lumMod val="75000"/>
                    <a:lumOff val="25000"/>
                  </a:schemeClr>
                </a:solidFill>
              </a:rPr>
              <a:t>Results</a:t>
            </a:r>
          </a:p>
          <a:p>
            <a:r>
              <a:rPr lang="en-US" dirty="0">
                <a:solidFill>
                  <a:schemeClr val="bg1">
                    <a:lumMod val="75000"/>
                    <a:lumOff val="25000"/>
                  </a:schemeClr>
                </a:solidFill>
              </a:rPr>
              <a:t>Applications</a:t>
            </a:r>
          </a:p>
          <a:p>
            <a:r>
              <a:rPr lang="en-US" dirty="0">
                <a:solidFill>
                  <a:schemeClr val="bg1">
                    <a:lumMod val="75000"/>
                    <a:lumOff val="25000"/>
                  </a:schemeClr>
                </a:solidFill>
              </a:rPr>
              <a:t>Conclusion</a:t>
            </a:r>
          </a:p>
        </p:txBody>
      </p:sp>
    </p:spTree>
    <p:extLst>
      <p:ext uri="{BB962C8B-B14F-4D97-AF65-F5344CB8AC3E}">
        <p14:creationId xmlns:p14="http://schemas.microsoft.com/office/powerpoint/2010/main" val="2142976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A1AA5-9125-470F-AFCF-370A8D1DB6B6}"/>
              </a:ext>
            </a:extLst>
          </p:cNvPr>
          <p:cNvSpPr>
            <a:spLocks noGrp="1"/>
          </p:cNvSpPr>
          <p:nvPr>
            <p:ph type="title"/>
          </p:nvPr>
        </p:nvSpPr>
        <p:spPr/>
        <p:txBody>
          <a:bodyPr/>
          <a:lstStyle/>
          <a:p>
            <a:r>
              <a:rPr lang="en-US" dirty="0"/>
              <a:t>Our Method </a:t>
            </a:r>
          </a:p>
        </p:txBody>
      </p:sp>
      <p:sp>
        <p:nvSpPr>
          <p:cNvPr id="3" name="Content Placeholder 2">
            <a:extLst>
              <a:ext uri="{FF2B5EF4-FFF2-40B4-BE49-F238E27FC236}">
                <a16:creationId xmlns:a16="http://schemas.microsoft.com/office/drawing/2014/main" id="{AD41706C-CD35-429E-9D13-02947E9BB1D1}"/>
              </a:ext>
            </a:extLst>
          </p:cNvPr>
          <p:cNvSpPr>
            <a:spLocks noGrp="1"/>
          </p:cNvSpPr>
          <p:nvPr>
            <p:ph idx="1"/>
          </p:nvPr>
        </p:nvSpPr>
        <p:spPr/>
        <p:txBody>
          <a:bodyPr/>
          <a:lstStyle/>
          <a:p>
            <a:r>
              <a:rPr lang="en-US" dirty="0"/>
              <a:t>Extending to high resolution</a:t>
            </a:r>
          </a:p>
          <a:p>
            <a:r>
              <a:rPr lang="en-US" dirty="0"/>
              <a:t>Using instance-level segmentation maps</a:t>
            </a:r>
          </a:p>
        </p:txBody>
      </p:sp>
    </p:spTree>
    <p:extLst>
      <p:ext uri="{BB962C8B-B14F-4D97-AF65-F5344CB8AC3E}">
        <p14:creationId xmlns:p14="http://schemas.microsoft.com/office/powerpoint/2010/main" val="2260101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A1AA5-9125-470F-AFCF-370A8D1DB6B6}"/>
              </a:ext>
            </a:extLst>
          </p:cNvPr>
          <p:cNvSpPr>
            <a:spLocks noGrp="1"/>
          </p:cNvSpPr>
          <p:nvPr>
            <p:ph type="title"/>
          </p:nvPr>
        </p:nvSpPr>
        <p:spPr/>
        <p:txBody>
          <a:bodyPr/>
          <a:lstStyle/>
          <a:p>
            <a:r>
              <a:rPr lang="en-US" dirty="0"/>
              <a:t>Our Method </a:t>
            </a:r>
          </a:p>
        </p:txBody>
      </p:sp>
      <p:sp>
        <p:nvSpPr>
          <p:cNvPr id="3" name="Content Placeholder 2">
            <a:extLst>
              <a:ext uri="{FF2B5EF4-FFF2-40B4-BE49-F238E27FC236}">
                <a16:creationId xmlns:a16="http://schemas.microsoft.com/office/drawing/2014/main" id="{AD41706C-CD35-429E-9D13-02947E9BB1D1}"/>
              </a:ext>
            </a:extLst>
          </p:cNvPr>
          <p:cNvSpPr>
            <a:spLocks noGrp="1"/>
          </p:cNvSpPr>
          <p:nvPr>
            <p:ph idx="1"/>
          </p:nvPr>
        </p:nvSpPr>
        <p:spPr/>
        <p:txBody>
          <a:bodyPr/>
          <a:lstStyle/>
          <a:p>
            <a:r>
              <a:rPr lang="en-US" dirty="0"/>
              <a:t>Extending to high resolution</a:t>
            </a:r>
          </a:p>
          <a:p>
            <a:pPr lvl="1"/>
            <a:r>
              <a:rPr lang="en-US" dirty="0"/>
              <a:t>Generator design</a:t>
            </a:r>
          </a:p>
          <a:p>
            <a:pPr lvl="1"/>
            <a:r>
              <a:rPr lang="en-US" dirty="0"/>
              <a:t>Discriminator design</a:t>
            </a:r>
          </a:p>
          <a:p>
            <a:pPr lvl="1"/>
            <a:r>
              <a:rPr lang="en-US" dirty="0"/>
              <a:t>Objective function</a:t>
            </a:r>
          </a:p>
          <a:p>
            <a:r>
              <a:rPr lang="en-US" dirty="0">
                <a:solidFill>
                  <a:schemeClr val="bg1">
                    <a:lumMod val="75000"/>
                    <a:lumOff val="25000"/>
                  </a:schemeClr>
                </a:solidFill>
              </a:rPr>
              <a:t>Using instance-level segmentation maps</a:t>
            </a:r>
          </a:p>
        </p:txBody>
      </p:sp>
    </p:spTree>
    <p:extLst>
      <p:ext uri="{BB962C8B-B14F-4D97-AF65-F5344CB8AC3E}">
        <p14:creationId xmlns:p14="http://schemas.microsoft.com/office/powerpoint/2010/main" val="2391323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EA6AB16-E231-4541-A1E3-D2279DAB6B03}"/>
              </a:ext>
            </a:extLst>
          </p:cNvPr>
          <p:cNvCxnSpPr>
            <a:cxnSpLocks/>
          </p:cNvCxnSpPr>
          <p:nvPr/>
        </p:nvCxnSpPr>
        <p:spPr>
          <a:xfrm flipV="1">
            <a:off x="5976263" y="1852024"/>
            <a:ext cx="488875" cy="335106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7CA0DF0-5F76-4217-9EE1-7A7743784C37}"/>
              </a:ext>
            </a:extLst>
          </p:cNvPr>
          <p:cNvCxnSpPr>
            <a:cxnSpLocks/>
          </p:cNvCxnSpPr>
          <p:nvPr/>
        </p:nvCxnSpPr>
        <p:spPr>
          <a:xfrm flipV="1">
            <a:off x="4194406" y="1852024"/>
            <a:ext cx="488875" cy="335106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9657449-B4E4-497F-953B-A119DBD7B02B}"/>
              </a:ext>
            </a:extLst>
          </p:cNvPr>
          <p:cNvGrpSpPr/>
          <p:nvPr/>
        </p:nvGrpSpPr>
        <p:grpSpPr>
          <a:xfrm>
            <a:off x="4973968" y="1163181"/>
            <a:ext cx="2964690" cy="794283"/>
            <a:chOff x="8141278" y="9648536"/>
            <a:chExt cx="3385338" cy="1824383"/>
          </a:xfrm>
        </p:grpSpPr>
        <p:sp>
          <p:nvSpPr>
            <p:cNvPr id="5" name="Arrow: Bent 4">
              <a:extLst>
                <a:ext uri="{FF2B5EF4-FFF2-40B4-BE49-F238E27FC236}">
                  <a16:creationId xmlns:a16="http://schemas.microsoft.com/office/drawing/2014/main" id="{3968C189-C375-401F-8620-3A72FDBCF4E9}"/>
                </a:ext>
              </a:extLst>
            </p:cNvPr>
            <p:cNvSpPr/>
            <p:nvPr/>
          </p:nvSpPr>
          <p:spPr>
            <a:xfrm>
              <a:off x="10084787" y="10021378"/>
              <a:ext cx="879043" cy="1451541"/>
            </a:xfrm>
            <a:prstGeom prst="bentArrow">
              <a:avLst>
                <a:gd name="adj1" fmla="val 1060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6" name="Arrow: Bent 5">
              <a:extLst>
                <a:ext uri="{FF2B5EF4-FFF2-40B4-BE49-F238E27FC236}">
                  <a16:creationId xmlns:a16="http://schemas.microsoft.com/office/drawing/2014/main" id="{B69E57D3-573E-4DC8-BDD8-629C34BC2848}"/>
                </a:ext>
              </a:extLst>
            </p:cNvPr>
            <p:cNvSpPr/>
            <p:nvPr/>
          </p:nvSpPr>
          <p:spPr>
            <a:xfrm>
              <a:off x="8141278" y="9927896"/>
              <a:ext cx="2836914" cy="1451541"/>
            </a:xfrm>
            <a:prstGeom prst="bentArrow">
              <a:avLst>
                <a:gd name="adj1" fmla="val 10135"/>
                <a:gd name="adj2" fmla="val 14200"/>
                <a:gd name="adj3" fmla="val 17042"/>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7" name="TextBox 6">
              <a:extLst>
                <a:ext uri="{FF2B5EF4-FFF2-40B4-BE49-F238E27FC236}">
                  <a16:creationId xmlns:a16="http://schemas.microsoft.com/office/drawing/2014/main" id="{8F4A710E-9467-4585-B865-7FF6E93045E0}"/>
                </a:ext>
              </a:extLst>
            </p:cNvPr>
            <p:cNvSpPr txBox="1"/>
            <p:nvPr/>
          </p:nvSpPr>
          <p:spPr>
            <a:xfrm>
              <a:off x="10916455" y="9648536"/>
              <a:ext cx="610161" cy="997508"/>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3</a:t>
              </a:r>
            </a:p>
          </p:txBody>
        </p:sp>
      </p:grpSp>
      <p:grpSp>
        <p:nvGrpSpPr>
          <p:cNvPr id="8" name="Group 7">
            <a:extLst>
              <a:ext uri="{FF2B5EF4-FFF2-40B4-BE49-F238E27FC236}">
                <a16:creationId xmlns:a16="http://schemas.microsoft.com/office/drawing/2014/main" id="{FB141165-2EDC-4B5B-B4D4-578154C17018}"/>
              </a:ext>
            </a:extLst>
          </p:cNvPr>
          <p:cNvGrpSpPr/>
          <p:nvPr/>
        </p:nvGrpSpPr>
        <p:grpSpPr>
          <a:xfrm>
            <a:off x="4854282" y="2718742"/>
            <a:ext cx="2936153" cy="1152117"/>
            <a:chOff x="8141278" y="9698661"/>
            <a:chExt cx="3352752" cy="1688441"/>
          </a:xfrm>
        </p:grpSpPr>
        <p:sp>
          <p:nvSpPr>
            <p:cNvPr id="9" name="Arrow: Bent 8">
              <a:extLst>
                <a:ext uri="{FF2B5EF4-FFF2-40B4-BE49-F238E27FC236}">
                  <a16:creationId xmlns:a16="http://schemas.microsoft.com/office/drawing/2014/main" id="{A214B5A8-AF78-4805-8B52-D9AC352FCEFD}"/>
                </a:ext>
              </a:extLst>
            </p:cNvPr>
            <p:cNvSpPr/>
            <p:nvPr/>
          </p:nvSpPr>
          <p:spPr>
            <a:xfrm>
              <a:off x="10060617" y="9935560"/>
              <a:ext cx="879043" cy="1451542"/>
            </a:xfrm>
            <a:prstGeom prst="bentArrow">
              <a:avLst>
                <a:gd name="adj1" fmla="val 1166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10" name="Arrow: Bent 9">
              <a:extLst>
                <a:ext uri="{FF2B5EF4-FFF2-40B4-BE49-F238E27FC236}">
                  <a16:creationId xmlns:a16="http://schemas.microsoft.com/office/drawing/2014/main" id="{FF7DD5C3-D387-4B31-A645-2FB5024FEE4A}"/>
                </a:ext>
              </a:extLst>
            </p:cNvPr>
            <p:cNvSpPr/>
            <p:nvPr/>
          </p:nvSpPr>
          <p:spPr>
            <a:xfrm>
              <a:off x="8141278" y="9839216"/>
              <a:ext cx="2836914" cy="1540222"/>
            </a:xfrm>
            <a:prstGeom prst="bentArrow">
              <a:avLst>
                <a:gd name="adj1" fmla="val 7755"/>
                <a:gd name="adj2" fmla="val 10569"/>
                <a:gd name="adj3" fmla="val 17116"/>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11" name="TextBox 10">
              <a:extLst>
                <a:ext uri="{FF2B5EF4-FFF2-40B4-BE49-F238E27FC236}">
                  <a16:creationId xmlns:a16="http://schemas.microsoft.com/office/drawing/2014/main" id="{F18D0D2B-BE03-472C-8111-336450336727}"/>
                </a:ext>
              </a:extLst>
            </p:cNvPr>
            <p:cNvSpPr txBox="1"/>
            <p:nvPr/>
          </p:nvSpPr>
          <p:spPr>
            <a:xfrm>
              <a:off x="10883869" y="9698661"/>
              <a:ext cx="610161" cy="636451"/>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2</a:t>
              </a:r>
            </a:p>
          </p:txBody>
        </p:sp>
      </p:grpSp>
      <p:sp>
        <p:nvSpPr>
          <p:cNvPr id="12" name="Arrow: Bent 11">
            <a:extLst>
              <a:ext uri="{FF2B5EF4-FFF2-40B4-BE49-F238E27FC236}">
                <a16:creationId xmlns:a16="http://schemas.microsoft.com/office/drawing/2014/main" id="{1EC0321F-DAB0-4668-97F5-8891D6FD6848}"/>
              </a:ext>
            </a:extLst>
          </p:cNvPr>
          <p:cNvSpPr/>
          <p:nvPr/>
        </p:nvSpPr>
        <p:spPr>
          <a:xfrm>
            <a:off x="6472053" y="4649625"/>
            <a:ext cx="629950" cy="1007983"/>
          </a:xfrm>
          <a:prstGeom prst="bentArrow">
            <a:avLst>
              <a:gd name="adj1" fmla="val 1741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13" name="Arrow: Bent 12">
            <a:extLst>
              <a:ext uri="{FF2B5EF4-FFF2-40B4-BE49-F238E27FC236}">
                <a16:creationId xmlns:a16="http://schemas.microsoft.com/office/drawing/2014/main" id="{39661886-3BEE-41A8-B2DC-A32FF6B887FF}"/>
              </a:ext>
            </a:extLst>
          </p:cNvPr>
          <p:cNvSpPr/>
          <p:nvPr/>
        </p:nvSpPr>
        <p:spPr>
          <a:xfrm>
            <a:off x="4697238" y="4552223"/>
            <a:ext cx="2398257" cy="1071944"/>
          </a:xfrm>
          <a:prstGeom prst="bentArrow">
            <a:avLst>
              <a:gd name="adj1" fmla="val 10748"/>
              <a:gd name="adj2" fmla="val 13396"/>
              <a:gd name="adj3" fmla="val 16974"/>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pic>
        <p:nvPicPr>
          <p:cNvPr id="14" name="Picture 13">
            <a:extLst>
              <a:ext uri="{FF2B5EF4-FFF2-40B4-BE49-F238E27FC236}">
                <a16:creationId xmlns:a16="http://schemas.microsoft.com/office/drawing/2014/main" id="{6C67220D-E4E0-4F11-8BAF-1065BB78B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67627">
            <a:off x="1280513" y="5826579"/>
            <a:ext cx="1498684" cy="902565"/>
          </a:xfrm>
          <a:prstGeom prst="rect">
            <a:avLst/>
          </a:prstGeom>
          <a:scene3d>
            <a:camera prst="orthographicFront">
              <a:rot lat="19499998" lon="3600000" rev="0"/>
            </a:camera>
            <a:lightRig rig="threePt" dir="t"/>
          </a:scene3d>
        </p:spPr>
      </p:pic>
      <p:sp>
        <p:nvSpPr>
          <p:cNvPr id="15" name="TextBox 14">
            <a:extLst>
              <a:ext uri="{FF2B5EF4-FFF2-40B4-BE49-F238E27FC236}">
                <a16:creationId xmlns:a16="http://schemas.microsoft.com/office/drawing/2014/main" id="{3AF5CD9F-4BEE-436C-87D0-2C218BF5BC47}"/>
              </a:ext>
            </a:extLst>
          </p:cNvPr>
          <p:cNvSpPr txBox="1"/>
          <p:nvPr/>
        </p:nvSpPr>
        <p:spPr>
          <a:xfrm>
            <a:off x="4433824" y="58680"/>
            <a:ext cx="4348420" cy="519822"/>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Multi-scale Discriminators</a:t>
            </a:r>
          </a:p>
        </p:txBody>
      </p:sp>
      <p:sp>
        <p:nvSpPr>
          <p:cNvPr id="16" name="TextBox 15">
            <a:extLst>
              <a:ext uri="{FF2B5EF4-FFF2-40B4-BE49-F238E27FC236}">
                <a16:creationId xmlns:a16="http://schemas.microsoft.com/office/drawing/2014/main" id="{44F02EC6-09D7-458E-874F-FACCC69427E9}"/>
              </a:ext>
            </a:extLst>
          </p:cNvPr>
          <p:cNvSpPr txBox="1"/>
          <p:nvPr/>
        </p:nvSpPr>
        <p:spPr>
          <a:xfrm>
            <a:off x="9180432" y="77949"/>
            <a:ext cx="2945316" cy="519822"/>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Robust Objective </a:t>
            </a:r>
          </a:p>
        </p:txBody>
      </p:sp>
      <p:pic>
        <p:nvPicPr>
          <p:cNvPr id="17" name="Picture 16">
            <a:extLst>
              <a:ext uri="{FF2B5EF4-FFF2-40B4-BE49-F238E27FC236}">
                <a16:creationId xmlns:a16="http://schemas.microsoft.com/office/drawing/2014/main" id="{F69663BB-AF91-433F-B275-B25E20914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254" y="5112191"/>
            <a:ext cx="1523951" cy="888971"/>
          </a:xfrm>
          <a:prstGeom prst="rect">
            <a:avLst/>
          </a:prstGeom>
          <a:scene3d>
            <a:camera prst="orthographicFront">
              <a:rot lat="2198130" lon="19879737" rev="20481306"/>
            </a:camera>
            <a:lightRig rig="threePt" dir="t"/>
          </a:scene3d>
        </p:spPr>
      </p:pic>
      <p:pic>
        <p:nvPicPr>
          <p:cNvPr id="18" name="Picture 17">
            <a:extLst>
              <a:ext uri="{FF2B5EF4-FFF2-40B4-BE49-F238E27FC236}">
                <a16:creationId xmlns:a16="http://schemas.microsoft.com/office/drawing/2014/main" id="{2CBBB11D-C50A-4797-8F31-4135B37EC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996" y="3354602"/>
            <a:ext cx="1066766" cy="622280"/>
          </a:xfrm>
          <a:prstGeom prst="rect">
            <a:avLst/>
          </a:prstGeom>
          <a:scene3d>
            <a:camera prst="orthographicFront">
              <a:rot lat="2198130" lon="19879737" rev="20481306"/>
            </a:camera>
            <a:lightRig rig="threePt" dir="t"/>
          </a:scene3d>
        </p:spPr>
      </p:pic>
      <p:pic>
        <p:nvPicPr>
          <p:cNvPr id="19" name="Picture 18">
            <a:extLst>
              <a:ext uri="{FF2B5EF4-FFF2-40B4-BE49-F238E27FC236}">
                <a16:creationId xmlns:a16="http://schemas.microsoft.com/office/drawing/2014/main" id="{B9EA26C4-B4D0-4113-B791-B4E58826B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261" y="1779274"/>
            <a:ext cx="691837" cy="403572"/>
          </a:xfrm>
          <a:prstGeom prst="rect">
            <a:avLst/>
          </a:prstGeom>
          <a:scene3d>
            <a:camera prst="orthographicFront">
              <a:rot lat="2198130" lon="19879737" rev="20481306"/>
            </a:camera>
            <a:lightRig rig="threePt" dir="t"/>
          </a:scene3d>
        </p:spPr>
      </p:pic>
      <p:sp>
        <p:nvSpPr>
          <p:cNvPr id="20" name="TextBox 19">
            <a:extLst>
              <a:ext uri="{FF2B5EF4-FFF2-40B4-BE49-F238E27FC236}">
                <a16:creationId xmlns:a16="http://schemas.microsoft.com/office/drawing/2014/main" id="{36CCC5BF-8292-4B30-BDDD-C3F4F4E1B465}"/>
              </a:ext>
            </a:extLst>
          </p:cNvPr>
          <p:cNvSpPr txBox="1"/>
          <p:nvPr/>
        </p:nvSpPr>
        <p:spPr>
          <a:xfrm>
            <a:off x="7038311" y="4493505"/>
            <a:ext cx="643197" cy="434286"/>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1</a:t>
            </a:r>
          </a:p>
        </p:txBody>
      </p:sp>
      <p:grpSp>
        <p:nvGrpSpPr>
          <p:cNvPr id="21" name="Group 20">
            <a:extLst>
              <a:ext uri="{FF2B5EF4-FFF2-40B4-BE49-F238E27FC236}">
                <a16:creationId xmlns:a16="http://schemas.microsoft.com/office/drawing/2014/main" id="{45218392-4100-4A8F-9F96-6F92E902C351}"/>
              </a:ext>
            </a:extLst>
          </p:cNvPr>
          <p:cNvGrpSpPr/>
          <p:nvPr/>
        </p:nvGrpSpPr>
        <p:grpSpPr>
          <a:xfrm>
            <a:off x="261102" y="60564"/>
            <a:ext cx="3938132" cy="6725375"/>
            <a:chOff x="375557" y="87215"/>
            <a:chExt cx="5671093" cy="9684852"/>
          </a:xfrm>
        </p:grpSpPr>
        <p:sp>
          <p:nvSpPr>
            <p:cNvPr id="22" name="TextBox 21">
              <a:extLst>
                <a:ext uri="{FF2B5EF4-FFF2-40B4-BE49-F238E27FC236}">
                  <a16:creationId xmlns:a16="http://schemas.microsoft.com/office/drawing/2014/main" id="{8AF53B33-346E-499D-B9BB-E9E808EB81E6}"/>
                </a:ext>
              </a:extLst>
            </p:cNvPr>
            <p:cNvSpPr txBox="1"/>
            <p:nvPr/>
          </p:nvSpPr>
          <p:spPr>
            <a:xfrm>
              <a:off x="375557" y="87215"/>
              <a:ext cx="5671093" cy="748568"/>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Coarse-to-fine Generator</a:t>
              </a:r>
            </a:p>
          </p:txBody>
        </p:sp>
        <p:grpSp>
          <p:nvGrpSpPr>
            <p:cNvPr id="23" name="Group 22">
              <a:extLst>
                <a:ext uri="{FF2B5EF4-FFF2-40B4-BE49-F238E27FC236}">
                  <a16:creationId xmlns:a16="http://schemas.microsoft.com/office/drawing/2014/main" id="{8B607E31-FA97-43FE-9035-CE2ABFA0BA1D}"/>
                </a:ext>
              </a:extLst>
            </p:cNvPr>
            <p:cNvGrpSpPr/>
            <p:nvPr/>
          </p:nvGrpSpPr>
          <p:grpSpPr>
            <a:xfrm>
              <a:off x="1638458" y="283763"/>
              <a:ext cx="3717655" cy="9488304"/>
              <a:chOff x="1638458" y="283763"/>
              <a:chExt cx="3717655" cy="9488304"/>
            </a:xfrm>
          </p:grpSpPr>
          <p:sp>
            <p:nvSpPr>
              <p:cNvPr id="24" name="Cube 23">
                <a:extLst>
                  <a:ext uri="{FF2B5EF4-FFF2-40B4-BE49-F238E27FC236}">
                    <a16:creationId xmlns:a16="http://schemas.microsoft.com/office/drawing/2014/main" id="{5669D944-565E-4FE2-A075-72B499018088}"/>
                  </a:ext>
                </a:extLst>
              </p:cNvPr>
              <p:cNvSpPr/>
              <p:nvPr/>
            </p:nvSpPr>
            <p:spPr>
              <a:xfrm>
                <a:off x="2703338" y="5130949"/>
                <a:ext cx="658976" cy="594545"/>
              </a:xfrm>
              <a:prstGeom prst="cube">
                <a:avLst>
                  <a:gd name="adj" fmla="val 4039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pic>
            <p:nvPicPr>
              <p:cNvPr id="25" name="Picture 24">
                <a:extLst>
                  <a:ext uri="{FF2B5EF4-FFF2-40B4-BE49-F238E27FC236}">
                    <a16:creationId xmlns:a16="http://schemas.microsoft.com/office/drawing/2014/main" id="{B0A65161-1C26-4E7D-85E8-E2A5921A8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745817">
                <a:off x="2411137" y="7008826"/>
                <a:ext cx="1232639" cy="962496"/>
              </a:xfrm>
              <a:prstGeom prst="rect">
                <a:avLst/>
              </a:prstGeom>
              <a:scene3d>
                <a:camera prst="orthographicFront">
                  <a:rot lat="19499998" lon="3600000" rev="0"/>
                </a:camera>
                <a:lightRig rig="threePt" dir="t"/>
              </a:scene3d>
            </p:spPr>
          </p:pic>
          <p:sp>
            <p:nvSpPr>
              <p:cNvPr id="26" name="Cube 25">
                <a:extLst>
                  <a:ext uri="{FF2B5EF4-FFF2-40B4-BE49-F238E27FC236}">
                    <a16:creationId xmlns:a16="http://schemas.microsoft.com/office/drawing/2014/main" id="{3061B350-07BB-4CFD-B1EB-226F7631C9A5}"/>
                  </a:ext>
                </a:extLst>
              </p:cNvPr>
              <p:cNvSpPr/>
              <p:nvPr/>
            </p:nvSpPr>
            <p:spPr>
              <a:xfrm rot="13465004">
                <a:off x="2449960" y="7729180"/>
                <a:ext cx="1138212" cy="2042887"/>
              </a:xfrm>
              <a:prstGeom prst="cube">
                <a:avLst>
                  <a:gd name="adj" fmla="val 88075"/>
                </a:avLst>
              </a:prstGeom>
              <a:solidFill>
                <a:srgbClr val="92D050">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27" name="Cube 26">
                <a:extLst>
                  <a:ext uri="{FF2B5EF4-FFF2-40B4-BE49-F238E27FC236}">
                    <a16:creationId xmlns:a16="http://schemas.microsoft.com/office/drawing/2014/main" id="{57A958E7-7D29-42BD-BCD4-F96D909B4911}"/>
                  </a:ext>
                </a:extLst>
              </p:cNvPr>
              <p:cNvSpPr/>
              <p:nvPr/>
            </p:nvSpPr>
            <p:spPr>
              <a:xfrm>
                <a:off x="2314207" y="6806861"/>
                <a:ext cx="1388654" cy="685822"/>
              </a:xfrm>
              <a:prstGeom prst="cube">
                <a:avLst>
                  <a:gd name="adj" fmla="val 7041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28" name="Cube 27">
                <a:extLst>
                  <a:ext uri="{FF2B5EF4-FFF2-40B4-BE49-F238E27FC236}">
                    <a16:creationId xmlns:a16="http://schemas.microsoft.com/office/drawing/2014/main" id="{A0761122-8305-4DB2-8BE1-AF1AC5F2BF42}"/>
                  </a:ext>
                </a:extLst>
              </p:cNvPr>
              <p:cNvSpPr/>
              <p:nvPr/>
            </p:nvSpPr>
            <p:spPr>
              <a:xfrm>
                <a:off x="2691746" y="6454959"/>
                <a:ext cx="658976" cy="594545"/>
              </a:xfrm>
              <a:prstGeom prst="cube">
                <a:avLst>
                  <a:gd name="adj" fmla="val 431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29" name="TextBox 28">
                <a:extLst>
                  <a:ext uri="{FF2B5EF4-FFF2-40B4-BE49-F238E27FC236}">
                    <a16:creationId xmlns:a16="http://schemas.microsoft.com/office/drawing/2014/main" id="{33683682-AC4B-4BA9-B9FF-08720A3E5FEE}"/>
                  </a:ext>
                </a:extLst>
              </p:cNvPr>
              <p:cNvSpPr txBox="1"/>
              <p:nvPr/>
            </p:nvSpPr>
            <p:spPr>
              <a:xfrm rot="5400000">
                <a:off x="2815261" y="5764304"/>
                <a:ext cx="594545" cy="409971"/>
              </a:xfrm>
              <a:prstGeom prst="rect">
                <a:avLst/>
              </a:prstGeom>
              <a:noFill/>
            </p:spPr>
            <p:txBody>
              <a:bodyPr wrap="square" rtlCol="0">
                <a:spAutoFit/>
              </a:bodyPr>
              <a:lstStyle/>
              <a:p>
                <a:r>
                  <a:rPr lang="en-US" sz="1250" b="1" dirty="0"/>
                  <a:t>...</a:t>
                </a:r>
              </a:p>
            </p:txBody>
          </p:sp>
          <p:sp>
            <p:nvSpPr>
              <p:cNvPr id="30" name="Cube 29">
                <a:extLst>
                  <a:ext uri="{FF2B5EF4-FFF2-40B4-BE49-F238E27FC236}">
                    <a16:creationId xmlns:a16="http://schemas.microsoft.com/office/drawing/2014/main" id="{4D30D02D-ED5E-4DC2-B49A-6AB786BAF508}"/>
                  </a:ext>
                </a:extLst>
              </p:cNvPr>
              <p:cNvSpPr/>
              <p:nvPr/>
            </p:nvSpPr>
            <p:spPr>
              <a:xfrm rot="13511356">
                <a:off x="2681590" y="642356"/>
                <a:ext cx="1138212" cy="2042887"/>
              </a:xfrm>
              <a:prstGeom prst="cube">
                <a:avLst>
                  <a:gd name="adj" fmla="val 8807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p>
            </p:txBody>
          </p:sp>
          <p:pic>
            <p:nvPicPr>
              <p:cNvPr id="31" name="Picture 30">
                <a:extLst>
                  <a:ext uri="{FF2B5EF4-FFF2-40B4-BE49-F238E27FC236}">
                    <a16:creationId xmlns:a16="http://schemas.microsoft.com/office/drawing/2014/main" id="{DCF7C9C5-2959-46AF-A8E5-1A2D7C0BF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44379">
                <a:off x="2231969" y="621771"/>
                <a:ext cx="2081879" cy="1405864"/>
              </a:xfrm>
              <a:prstGeom prst="rect">
                <a:avLst/>
              </a:prstGeom>
              <a:scene3d>
                <a:camera prst="orthographicFront">
                  <a:rot lat="19500000" lon="3600000" rev="0"/>
                </a:camera>
                <a:lightRig rig="threePt" dir="t"/>
              </a:scene3d>
            </p:spPr>
          </p:pic>
          <p:grpSp>
            <p:nvGrpSpPr>
              <p:cNvPr id="32" name="Group 31">
                <a:extLst>
                  <a:ext uri="{FF2B5EF4-FFF2-40B4-BE49-F238E27FC236}">
                    <a16:creationId xmlns:a16="http://schemas.microsoft.com/office/drawing/2014/main" id="{C50440BD-5BF5-4F4A-B332-3B297FDD962B}"/>
                  </a:ext>
                </a:extLst>
              </p:cNvPr>
              <p:cNvGrpSpPr/>
              <p:nvPr/>
            </p:nvGrpSpPr>
            <p:grpSpPr>
              <a:xfrm>
                <a:off x="3442644" y="5159098"/>
                <a:ext cx="1463104" cy="1604146"/>
                <a:chOff x="3442644" y="5159098"/>
                <a:chExt cx="1463104" cy="1604146"/>
              </a:xfrm>
            </p:grpSpPr>
            <p:sp>
              <p:nvSpPr>
                <p:cNvPr id="54" name="Right Brace 53">
                  <a:extLst>
                    <a:ext uri="{FF2B5EF4-FFF2-40B4-BE49-F238E27FC236}">
                      <a16:creationId xmlns:a16="http://schemas.microsoft.com/office/drawing/2014/main" id="{963A86B6-7454-4D11-837F-63583884F683}"/>
                    </a:ext>
                  </a:extLst>
                </p:cNvPr>
                <p:cNvSpPr/>
                <p:nvPr/>
              </p:nvSpPr>
              <p:spPr>
                <a:xfrm rot="10800000" flipH="1">
                  <a:off x="3442644" y="5159098"/>
                  <a:ext cx="156919" cy="1604146"/>
                </a:xfrm>
                <a:prstGeom prst="rightBrace">
                  <a:avLst>
                    <a:gd name="adj1" fmla="val 81838"/>
                    <a:gd name="adj2" fmla="val 51769"/>
                  </a:avLst>
                </a:prstGeom>
                <a:ln w="285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55" name="TextBox 54">
                  <a:extLst>
                    <a:ext uri="{FF2B5EF4-FFF2-40B4-BE49-F238E27FC236}">
                      <a16:creationId xmlns:a16="http://schemas.microsoft.com/office/drawing/2014/main" id="{85D7A5C3-7498-48F4-8259-E5E8740F8C31}"/>
                    </a:ext>
                  </a:extLst>
                </p:cNvPr>
                <p:cNvSpPr txBox="1"/>
                <p:nvPr/>
              </p:nvSpPr>
              <p:spPr>
                <a:xfrm>
                  <a:off x="3649189" y="5614369"/>
                  <a:ext cx="1256559" cy="748660"/>
                </a:xfrm>
                <a:prstGeom prst="rect">
                  <a:avLst/>
                </a:prstGeom>
                <a:noFill/>
              </p:spPr>
              <p:txBody>
                <a:bodyPr wrap="square" rtlCol="0">
                  <a:spAutoFit/>
                </a:bodyPr>
                <a:lstStyle/>
                <a:p>
                  <a:pPr algn="ctr"/>
                  <a:r>
                    <a:rPr lang="en-US" sz="1389" dirty="0">
                      <a:latin typeface="Helvetica" charset="0"/>
                      <a:cs typeface="Helvetica" charset="0"/>
                    </a:rPr>
                    <a:t>Residual blocks</a:t>
                  </a:r>
                </a:p>
              </p:txBody>
            </p:sp>
          </p:grpSp>
          <p:sp>
            <p:nvSpPr>
              <p:cNvPr id="33" name="Arrow: Up 32">
                <a:extLst>
                  <a:ext uri="{FF2B5EF4-FFF2-40B4-BE49-F238E27FC236}">
                    <a16:creationId xmlns:a16="http://schemas.microsoft.com/office/drawing/2014/main" id="{D2A4FF82-F021-41AD-AE02-20C4F4B61951}"/>
                  </a:ext>
                </a:extLst>
              </p:cNvPr>
              <p:cNvSpPr/>
              <p:nvPr/>
            </p:nvSpPr>
            <p:spPr>
              <a:xfrm rot="16200000">
                <a:off x="1999602" y="4787568"/>
                <a:ext cx="126782" cy="484786"/>
              </a:xfrm>
              <a:prstGeom prst="upArrow">
                <a:avLst>
                  <a:gd name="adj1" fmla="val 50000"/>
                  <a:gd name="adj2" fmla="val 7554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grpSp>
            <p:nvGrpSpPr>
              <p:cNvPr id="34" name="Group 33">
                <a:extLst>
                  <a:ext uri="{FF2B5EF4-FFF2-40B4-BE49-F238E27FC236}">
                    <a16:creationId xmlns:a16="http://schemas.microsoft.com/office/drawing/2014/main" id="{2484255E-3818-4B0E-A51B-0678D3C96408}"/>
                  </a:ext>
                </a:extLst>
              </p:cNvPr>
              <p:cNvGrpSpPr/>
              <p:nvPr/>
            </p:nvGrpSpPr>
            <p:grpSpPr>
              <a:xfrm>
                <a:off x="1638458" y="3446583"/>
                <a:ext cx="1230248" cy="4781192"/>
                <a:chOff x="1638458" y="3446583"/>
                <a:chExt cx="1230248" cy="4781192"/>
              </a:xfrm>
            </p:grpSpPr>
            <p:sp>
              <p:nvSpPr>
                <p:cNvPr id="49" name="Arrow: U-Turn 48">
                  <a:extLst>
                    <a:ext uri="{FF2B5EF4-FFF2-40B4-BE49-F238E27FC236}">
                      <a16:creationId xmlns:a16="http://schemas.microsoft.com/office/drawing/2014/main" id="{AFE2DD26-56D2-46C1-AFA9-BAF9FBA338A2}"/>
                    </a:ext>
                  </a:extLst>
                </p:cNvPr>
                <p:cNvSpPr/>
                <p:nvPr/>
              </p:nvSpPr>
              <p:spPr>
                <a:xfrm rot="16200000">
                  <a:off x="-107600" y="5251469"/>
                  <a:ext cx="4781192" cy="1171420"/>
                </a:xfrm>
                <a:prstGeom prst="uturnArrow">
                  <a:avLst>
                    <a:gd name="adj1" fmla="val 4753"/>
                    <a:gd name="adj2" fmla="val 8617"/>
                    <a:gd name="adj3" fmla="val 11409"/>
                    <a:gd name="adj4" fmla="val 43750"/>
                    <a:gd name="adj5" fmla="val 4473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p>
              </p:txBody>
            </p:sp>
            <p:grpSp>
              <p:nvGrpSpPr>
                <p:cNvPr id="50" name="Group 49">
                  <a:extLst>
                    <a:ext uri="{FF2B5EF4-FFF2-40B4-BE49-F238E27FC236}">
                      <a16:creationId xmlns:a16="http://schemas.microsoft.com/office/drawing/2014/main" id="{93389C66-3C5A-4C0F-91F9-F9F11E28D62E}"/>
                    </a:ext>
                  </a:extLst>
                </p:cNvPr>
                <p:cNvGrpSpPr/>
                <p:nvPr/>
              </p:nvGrpSpPr>
              <p:grpSpPr>
                <a:xfrm rot="16200000">
                  <a:off x="1627615" y="4946914"/>
                  <a:ext cx="197627" cy="175941"/>
                  <a:chOff x="4199467" y="812800"/>
                  <a:chExt cx="448731" cy="423333"/>
                </a:xfrm>
                <a:solidFill>
                  <a:schemeClr val="bg1"/>
                </a:solidFill>
              </p:grpSpPr>
              <p:sp>
                <p:nvSpPr>
                  <p:cNvPr id="51" name="Oval 50">
                    <a:extLst>
                      <a:ext uri="{FF2B5EF4-FFF2-40B4-BE49-F238E27FC236}">
                        <a16:creationId xmlns:a16="http://schemas.microsoft.com/office/drawing/2014/main" id="{C7DCF89A-0C5A-4337-9FEB-3BA03ECBCB2D}"/>
                      </a:ext>
                    </a:extLst>
                  </p:cNvPr>
                  <p:cNvSpPr/>
                  <p:nvPr/>
                </p:nvSpPr>
                <p:spPr>
                  <a:xfrm>
                    <a:off x="4199467" y="812800"/>
                    <a:ext cx="448731" cy="42333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cxnSp>
                <p:nvCxnSpPr>
                  <p:cNvPr id="52" name="Straight Connector 51">
                    <a:extLst>
                      <a:ext uri="{FF2B5EF4-FFF2-40B4-BE49-F238E27FC236}">
                        <a16:creationId xmlns:a16="http://schemas.microsoft.com/office/drawing/2014/main" id="{9A6615F3-4E93-4DEC-8926-479DE6ACD39F}"/>
                      </a:ext>
                    </a:extLst>
                  </p:cNvPr>
                  <p:cNvCxnSpPr>
                    <a:stCxn id="51" idx="0"/>
                    <a:endCxn id="51" idx="4"/>
                  </p:cNvCxnSpPr>
                  <p:nvPr/>
                </p:nvCxnSpPr>
                <p:spPr>
                  <a:xfrm>
                    <a:off x="4423833" y="812800"/>
                    <a:ext cx="0" cy="42333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D46E4B-C274-40B9-B5A5-85A21DFDC05D}"/>
                      </a:ext>
                    </a:extLst>
                  </p:cNvPr>
                  <p:cNvCxnSpPr>
                    <a:cxnSpLocks/>
                    <a:stCxn id="51" idx="2"/>
                    <a:endCxn id="51" idx="6"/>
                  </p:cNvCxnSpPr>
                  <p:nvPr/>
                </p:nvCxnSpPr>
                <p:spPr>
                  <a:xfrm>
                    <a:off x="4199467" y="1024467"/>
                    <a:ext cx="448731"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CFF40546-538D-4BBF-81D6-C1CA29D71C66}"/>
                  </a:ext>
                </a:extLst>
              </p:cNvPr>
              <p:cNvGrpSpPr/>
              <p:nvPr/>
            </p:nvGrpSpPr>
            <p:grpSpPr>
              <a:xfrm>
                <a:off x="3745810" y="2188161"/>
                <a:ext cx="1610303" cy="1188720"/>
                <a:chOff x="3745810" y="2188161"/>
                <a:chExt cx="1610303" cy="1188720"/>
              </a:xfrm>
            </p:grpSpPr>
            <p:sp>
              <p:nvSpPr>
                <p:cNvPr id="47" name="Right Brace 46">
                  <a:extLst>
                    <a:ext uri="{FF2B5EF4-FFF2-40B4-BE49-F238E27FC236}">
                      <a16:creationId xmlns:a16="http://schemas.microsoft.com/office/drawing/2014/main" id="{B4772144-3D37-4395-9362-35E0D23BF24F}"/>
                    </a:ext>
                  </a:extLst>
                </p:cNvPr>
                <p:cNvSpPr/>
                <p:nvPr/>
              </p:nvSpPr>
              <p:spPr>
                <a:xfrm rot="10800000" flipH="1">
                  <a:off x="3745810" y="2188161"/>
                  <a:ext cx="159000" cy="1188720"/>
                </a:xfrm>
                <a:prstGeom prst="rightBrace">
                  <a:avLst>
                    <a:gd name="adj1" fmla="val 81838"/>
                    <a:gd name="adj2" fmla="val 51769"/>
                  </a:avLst>
                </a:prstGeom>
                <a:ln w="285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8" name="TextBox 47">
                  <a:extLst>
                    <a:ext uri="{FF2B5EF4-FFF2-40B4-BE49-F238E27FC236}">
                      <a16:creationId xmlns:a16="http://schemas.microsoft.com/office/drawing/2014/main" id="{82802FC4-FD6B-42AF-8071-F087F59C7931}"/>
                    </a:ext>
                  </a:extLst>
                </p:cNvPr>
                <p:cNvSpPr txBox="1"/>
                <p:nvPr/>
              </p:nvSpPr>
              <p:spPr>
                <a:xfrm>
                  <a:off x="3993049" y="2449865"/>
                  <a:ext cx="1363064" cy="748660"/>
                </a:xfrm>
                <a:prstGeom prst="rect">
                  <a:avLst/>
                </a:prstGeom>
                <a:noFill/>
              </p:spPr>
              <p:txBody>
                <a:bodyPr wrap="square" rtlCol="0">
                  <a:spAutoFit/>
                </a:bodyPr>
                <a:lstStyle/>
                <a:p>
                  <a:pPr algn="ctr"/>
                  <a:r>
                    <a:rPr lang="en-US" sz="1389" dirty="0">
                      <a:latin typeface="Helvetica" charset="0"/>
                      <a:cs typeface="Helvetica" charset="0"/>
                    </a:rPr>
                    <a:t>Residual blocks</a:t>
                  </a:r>
                </a:p>
              </p:txBody>
            </p:sp>
          </p:grpSp>
          <p:sp>
            <p:nvSpPr>
              <p:cNvPr id="36" name="Cube 35">
                <a:extLst>
                  <a:ext uri="{FF2B5EF4-FFF2-40B4-BE49-F238E27FC236}">
                    <a16:creationId xmlns:a16="http://schemas.microsoft.com/office/drawing/2014/main" id="{46BE5066-D9A6-4D1A-ACE1-7E9E30539F6A}"/>
                  </a:ext>
                </a:extLst>
              </p:cNvPr>
              <p:cNvSpPr/>
              <p:nvPr/>
            </p:nvSpPr>
            <p:spPr>
              <a:xfrm>
                <a:off x="2703338" y="5969145"/>
                <a:ext cx="658976" cy="594545"/>
              </a:xfrm>
              <a:prstGeom prst="cube">
                <a:avLst>
                  <a:gd name="adj" fmla="val 4039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37" name="Cube 36">
                <a:extLst>
                  <a:ext uri="{FF2B5EF4-FFF2-40B4-BE49-F238E27FC236}">
                    <a16:creationId xmlns:a16="http://schemas.microsoft.com/office/drawing/2014/main" id="{C4F9AB7D-05F8-4278-BE34-E9E3614B3F37}"/>
                  </a:ext>
                </a:extLst>
              </p:cNvPr>
              <p:cNvSpPr/>
              <p:nvPr/>
            </p:nvSpPr>
            <p:spPr>
              <a:xfrm>
                <a:off x="2314207" y="4517639"/>
                <a:ext cx="1388654" cy="685822"/>
              </a:xfrm>
              <a:prstGeom prst="cube">
                <a:avLst>
                  <a:gd name="adj" fmla="val 7041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pic>
            <p:nvPicPr>
              <p:cNvPr id="38" name="Picture 37">
                <a:extLst>
                  <a:ext uri="{FF2B5EF4-FFF2-40B4-BE49-F238E27FC236}">
                    <a16:creationId xmlns:a16="http://schemas.microsoft.com/office/drawing/2014/main" id="{E8132F92-72FF-4E85-B0C5-A9A5F611C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48687">
                <a:off x="2455481" y="4003414"/>
                <a:ext cx="1226337" cy="1019792"/>
              </a:xfrm>
              <a:prstGeom prst="rect">
                <a:avLst/>
              </a:prstGeom>
              <a:scene3d>
                <a:camera prst="orthographicFront">
                  <a:rot lat="19500000" lon="3600000" rev="0"/>
                </a:camera>
                <a:lightRig rig="threePt" dir="t"/>
              </a:scene3d>
            </p:spPr>
          </p:pic>
          <p:sp>
            <p:nvSpPr>
              <p:cNvPr id="39" name="Cube 38">
                <a:extLst>
                  <a:ext uri="{FF2B5EF4-FFF2-40B4-BE49-F238E27FC236}">
                    <a16:creationId xmlns:a16="http://schemas.microsoft.com/office/drawing/2014/main" id="{B6BA49C3-20D0-4E3E-9FB0-D4C6A2668C19}"/>
                  </a:ext>
                </a:extLst>
              </p:cNvPr>
              <p:cNvSpPr/>
              <p:nvPr/>
            </p:nvSpPr>
            <p:spPr>
              <a:xfrm rot="5400000" flipH="1">
                <a:off x="2626111" y="2818280"/>
                <a:ext cx="712949" cy="1406297"/>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0" name="Cube 39">
                <a:extLst>
                  <a:ext uri="{FF2B5EF4-FFF2-40B4-BE49-F238E27FC236}">
                    <a16:creationId xmlns:a16="http://schemas.microsoft.com/office/drawing/2014/main" id="{D8DFE168-975D-4D25-AAC0-CDBC4051FCEF}"/>
                  </a:ext>
                </a:extLst>
              </p:cNvPr>
              <p:cNvSpPr/>
              <p:nvPr/>
            </p:nvSpPr>
            <p:spPr>
              <a:xfrm rot="5400000" flipH="1">
                <a:off x="2652059" y="1804996"/>
                <a:ext cx="712949" cy="1406297"/>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1" name="TextBox 40">
                <a:extLst>
                  <a:ext uri="{FF2B5EF4-FFF2-40B4-BE49-F238E27FC236}">
                    <a16:creationId xmlns:a16="http://schemas.microsoft.com/office/drawing/2014/main" id="{8D968216-7CFD-47CF-8A9D-930D560806BF}"/>
                  </a:ext>
                </a:extLst>
              </p:cNvPr>
              <p:cNvSpPr txBox="1"/>
              <p:nvPr/>
            </p:nvSpPr>
            <p:spPr>
              <a:xfrm rot="5400000">
                <a:off x="2782791" y="2769387"/>
                <a:ext cx="470586" cy="409971"/>
              </a:xfrm>
              <a:prstGeom prst="rect">
                <a:avLst/>
              </a:prstGeom>
              <a:noFill/>
            </p:spPr>
            <p:txBody>
              <a:bodyPr wrap="square" rtlCol="0">
                <a:spAutoFit/>
              </a:bodyPr>
              <a:lstStyle/>
              <a:p>
                <a:r>
                  <a:rPr lang="en-US" sz="1250" b="1" dirty="0"/>
                  <a:t>...</a:t>
                </a:r>
              </a:p>
            </p:txBody>
          </p:sp>
          <p:grpSp>
            <p:nvGrpSpPr>
              <p:cNvPr id="42" name="Group 41">
                <a:extLst>
                  <a:ext uri="{FF2B5EF4-FFF2-40B4-BE49-F238E27FC236}">
                    <a16:creationId xmlns:a16="http://schemas.microsoft.com/office/drawing/2014/main" id="{504CDBFC-D750-489B-8246-6F96D87685B0}"/>
                  </a:ext>
                </a:extLst>
              </p:cNvPr>
              <p:cNvGrpSpPr/>
              <p:nvPr/>
            </p:nvGrpSpPr>
            <p:grpSpPr>
              <a:xfrm>
                <a:off x="3572987" y="7398534"/>
                <a:ext cx="1254332" cy="1643865"/>
                <a:chOff x="3572987" y="7398534"/>
                <a:chExt cx="1254332" cy="1643865"/>
              </a:xfrm>
            </p:grpSpPr>
            <p:sp>
              <p:nvSpPr>
                <p:cNvPr id="44" name="Arrow: U-Turn 43">
                  <a:extLst>
                    <a:ext uri="{FF2B5EF4-FFF2-40B4-BE49-F238E27FC236}">
                      <a16:creationId xmlns:a16="http://schemas.microsoft.com/office/drawing/2014/main" id="{C42F2D1D-A30A-4357-A9CC-A97B89BB8203}"/>
                    </a:ext>
                  </a:extLst>
                </p:cNvPr>
                <p:cNvSpPr/>
                <p:nvPr/>
              </p:nvSpPr>
              <p:spPr>
                <a:xfrm rot="16200000" flipV="1">
                  <a:off x="3082078" y="7889443"/>
                  <a:ext cx="1643865" cy="662047"/>
                </a:xfrm>
                <a:prstGeom prst="uturnArrow">
                  <a:avLst>
                    <a:gd name="adj1" fmla="val 9357"/>
                    <a:gd name="adj2" fmla="val 12645"/>
                    <a:gd name="adj3" fmla="val 19466"/>
                    <a:gd name="adj4" fmla="val 43750"/>
                    <a:gd name="adj5"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solidFill>
                      <a:schemeClr val="tx1"/>
                    </a:solidFill>
                  </a:endParaRPr>
                </a:p>
              </p:txBody>
            </p:sp>
            <p:sp>
              <p:nvSpPr>
                <p:cNvPr id="45" name="TextBox 44">
                  <a:extLst>
                    <a:ext uri="{FF2B5EF4-FFF2-40B4-BE49-F238E27FC236}">
                      <a16:creationId xmlns:a16="http://schemas.microsoft.com/office/drawing/2014/main" id="{D650E6E1-6D58-43CE-9306-0EF29C6B37B0}"/>
                    </a:ext>
                  </a:extLst>
                </p:cNvPr>
                <p:cNvSpPr txBox="1"/>
                <p:nvPr/>
              </p:nvSpPr>
              <p:spPr>
                <a:xfrm>
                  <a:off x="4388597" y="8165511"/>
                  <a:ext cx="438722" cy="502401"/>
                </a:xfrm>
                <a:prstGeom prst="rect">
                  <a:avLst/>
                </a:prstGeom>
                <a:noFill/>
              </p:spPr>
              <p:txBody>
                <a:bodyPr wrap="square" rtlCol="0">
                  <a:spAutoFit/>
                </a:bodyPr>
                <a:lstStyle/>
                <a:p>
                  <a:r>
                    <a:rPr lang="en-US" sz="1667" dirty="0">
                      <a:latin typeface="Times New Roman" panose="02020603050405020304" pitchFamily="18" charset="0"/>
                      <a:cs typeface="Times New Roman" panose="02020603050405020304" pitchFamily="18" charset="0"/>
                    </a:rPr>
                    <a:t>2</a:t>
                  </a:r>
                </a:p>
              </p:txBody>
            </p:sp>
            <p:cxnSp>
              <p:nvCxnSpPr>
                <p:cNvPr id="46" name="Straight Arrow Connector 45">
                  <a:extLst>
                    <a:ext uri="{FF2B5EF4-FFF2-40B4-BE49-F238E27FC236}">
                      <a16:creationId xmlns:a16="http://schemas.microsoft.com/office/drawing/2014/main" id="{4FF9D572-248F-4B79-BC4B-9C54DE6CBE30}"/>
                    </a:ext>
                  </a:extLst>
                </p:cNvPr>
                <p:cNvCxnSpPr/>
                <p:nvPr/>
              </p:nvCxnSpPr>
              <p:spPr>
                <a:xfrm>
                  <a:off x="4376435" y="8227774"/>
                  <a:ext cx="0" cy="325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Cube 42">
                <a:extLst>
                  <a:ext uri="{FF2B5EF4-FFF2-40B4-BE49-F238E27FC236}">
                    <a16:creationId xmlns:a16="http://schemas.microsoft.com/office/drawing/2014/main" id="{1B2504F6-B5FC-4D7F-8C1F-C6B6AEBCC11E}"/>
                  </a:ext>
                </a:extLst>
              </p:cNvPr>
              <p:cNvSpPr/>
              <p:nvPr/>
            </p:nvSpPr>
            <p:spPr>
              <a:xfrm rot="5400000" flipH="1">
                <a:off x="2690703" y="7631891"/>
                <a:ext cx="712949" cy="1406297"/>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grpSp>
      </p:grpSp>
      <p:pic>
        <p:nvPicPr>
          <p:cNvPr id="56" name="Picture 55" descr="A car driving on a city street&#10;&#10;Description generated with very high confidence">
            <a:extLst>
              <a:ext uri="{FF2B5EF4-FFF2-40B4-BE49-F238E27FC236}">
                <a16:creationId xmlns:a16="http://schemas.microsoft.com/office/drawing/2014/main" id="{18230189-FFED-41F4-8B70-E588E30D0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453" y="5112191"/>
            <a:ext cx="1523951" cy="888971"/>
          </a:xfrm>
          <a:prstGeom prst="rect">
            <a:avLst/>
          </a:prstGeom>
          <a:scene3d>
            <a:camera prst="orthographicFront">
              <a:rot lat="2196000" lon="19878000" rev="20484000"/>
            </a:camera>
            <a:lightRig rig="threePt" dir="t"/>
          </a:scene3d>
        </p:spPr>
      </p:pic>
      <p:pic>
        <p:nvPicPr>
          <p:cNvPr id="57" name="Picture 56" descr="A car driving on a city street&#10;&#10;Description generated with very high confidence">
            <a:extLst>
              <a:ext uri="{FF2B5EF4-FFF2-40B4-BE49-F238E27FC236}">
                <a16:creationId xmlns:a16="http://schemas.microsoft.com/office/drawing/2014/main" id="{897D41AD-D254-4E4F-B72E-0E8855008B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256" y="3354602"/>
            <a:ext cx="1065098" cy="621307"/>
          </a:xfrm>
          <a:prstGeom prst="rect">
            <a:avLst/>
          </a:prstGeom>
          <a:scene3d>
            <a:camera prst="orthographicFront">
              <a:rot lat="2196000" lon="19878000" rev="20484000"/>
            </a:camera>
            <a:lightRig rig="threePt" dir="t"/>
          </a:scene3d>
        </p:spPr>
      </p:pic>
      <p:pic>
        <p:nvPicPr>
          <p:cNvPr id="58" name="Picture 57" descr="A car driving on a city street&#10;&#10;Description generated with very high confidence">
            <a:extLst>
              <a:ext uri="{FF2B5EF4-FFF2-40B4-BE49-F238E27FC236}">
                <a16:creationId xmlns:a16="http://schemas.microsoft.com/office/drawing/2014/main" id="{C9A43A51-3983-457A-B2D2-832EF7D53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578" y="1779275"/>
            <a:ext cx="696663" cy="406387"/>
          </a:xfrm>
          <a:prstGeom prst="rect">
            <a:avLst/>
          </a:prstGeom>
          <a:scene3d>
            <a:camera prst="orthographicFront">
              <a:rot lat="2196000" lon="19878000" rev="20484000"/>
            </a:camera>
            <a:lightRig rig="threePt" dir="t"/>
          </a:scene3d>
        </p:spPr>
      </p:pic>
      <p:sp>
        <p:nvSpPr>
          <p:cNvPr id="59" name="TextBox 58">
            <a:extLst>
              <a:ext uri="{FF2B5EF4-FFF2-40B4-BE49-F238E27FC236}">
                <a16:creationId xmlns:a16="http://schemas.microsoft.com/office/drawing/2014/main" id="{ECCA058F-1407-48EF-A189-3081B9A15E3E}"/>
              </a:ext>
            </a:extLst>
          </p:cNvPr>
          <p:cNvSpPr txBox="1"/>
          <p:nvPr/>
        </p:nvSpPr>
        <p:spPr>
          <a:xfrm>
            <a:off x="4144608" y="5931380"/>
            <a:ext cx="1135150" cy="477054"/>
          </a:xfrm>
          <a:prstGeom prst="rect">
            <a:avLst/>
          </a:prstGeom>
          <a:noFill/>
        </p:spPr>
        <p:txBody>
          <a:bodyPr wrap="square" rtlCol="0">
            <a:spAutoFit/>
          </a:bodyPr>
          <a:lstStyle/>
          <a:p>
            <a:pPr algn="ctr"/>
            <a:r>
              <a:rPr lang="en-US" sz="2500" dirty="0">
                <a:latin typeface="Helvetica" charset="0"/>
                <a:cs typeface="Helvetica" charset="0"/>
              </a:rPr>
              <a:t>real</a:t>
            </a:r>
          </a:p>
        </p:txBody>
      </p:sp>
      <p:sp>
        <p:nvSpPr>
          <p:cNvPr id="60" name="TextBox 59">
            <a:extLst>
              <a:ext uri="{FF2B5EF4-FFF2-40B4-BE49-F238E27FC236}">
                <a16:creationId xmlns:a16="http://schemas.microsoft.com/office/drawing/2014/main" id="{ABBFD7FC-95FB-4739-A4F7-048C1ACEFD32}"/>
              </a:ext>
            </a:extLst>
          </p:cNvPr>
          <p:cNvSpPr txBox="1"/>
          <p:nvPr/>
        </p:nvSpPr>
        <p:spPr>
          <a:xfrm>
            <a:off x="5523903" y="5931380"/>
            <a:ext cx="2027074" cy="477054"/>
          </a:xfrm>
          <a:prstGeom prst="rect">
            <a:avLst/>
          </a:prstGeom>
          <a:noFill/>
        </p:spPr>
        <p:txBody>
          <a:bodyPr wrap="square" rtlCol="0">
            <a:spAutoFit/>
          </a:bodyPr>
          <a:lstStyle/>
          <a:p>
            <a:pPr algn="ctr"/>
            <a:r>
              <a:rPr lang="en-US" sz="2500" dirty="0">
                <a:latin typeface="Helvetica" charset="0"/>
                <a:cs typeface="Helvetica" charset="0"/>
              </a:rPr>
              <a:t>synthesized</a:t>
            </a:r>
          </a:p>
        </p:txBody>
      </p:sp>
      <p:cxnSp>
        <p:nvCxnSpPr>
          <p:cNvPr id="61" name="Straight Connector 60">
            <a:extLst>
              <a:ext uri="{FF2B5EF4-FFF2-40B4-BE49-F238E27FC236}">
                <a16:creationId xmlns:a16="http://schemas.microsoft.com/office/drawing/2014/main" id="{27C25040-0AA2-4C5C-8542-076BECE7A89F}"/>
              </a:ext>
            </a:extLst>
          </p:cNvPr>
          <p:cNvCxnSpPr>
            <a:cxnSpLocks/>
          </p:cNvCxnSpPr>
          <p:nvPr/>
        </p:nvCxnSpPr>
        <p:spPr>
          <a:xfrm flipV="1">
            <a:off x="3959713" y="2112811"/>
            <a:ext cx="617738" cy="376374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E66DAFF-2111-4753-B370-357CC5CFC03F}"/>
              </a:ext>
            </a:extLst>
          </p:cNvPr>
          <p:cNvCxnSpPr>
            <a:cxnSpLocks/>
          </p:cNvCxnSpPr>
          <p:nvPr/>
        </p:nvCxnSpPr>
        <p:spPr>
          <a:xfrm flipH="1" flipV="1">
            <a:off x="5197974" y="2112811"/>
            <a:ext cx="145043" cy="376374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D29A25D-02D2-4C59-94E1-90387B410BC4}"/>
              </a:ext>
            </a:extLst>
          </p:cNvPr>
          <p:cNvCxnSpPr>
            <a:cxnSpLocks/>
          </p:cNvCxnSpPr>
          <p:nvPr/>
        </p:nvCxnSpPr>
        <p:spPr>
          <a:xfrm flipH="1" flipV="1">
            <a:off x="5291241" y="1852023"/>
            <a:ext cx="277744" cy="33510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4963E0-A46F-4A6D-9A4D-D296E1A06883}"/>
              </a:ext>
            </a:extLst>
          </p:cNvPr>
          <p:cNvCxnSpPr>
            <a:cxnSpLocks/>
          </p:cNvCxnSpPr>
          <p:nvPr/>
        </p:nvCxnSpPr>
        <p:spPr>
          <a:xfrm flipV="1">
            <a:off x="5741570" y="2112811"/>
            <a:ext cx="617738" cy="376374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BB217C-AA59-4C3D-A2D1-6864ECB0CD5E}"/>
              </a:ext>
            </a:extLst>
          </p:cNvPr>
          <p:cNvCxnSpPr>
            <a:cxnSpLocks/>
          </p:cNvCxnSpPr>
          <p:nvPr/>
        </p:nvCxnSpPr>
        <p:spPr>
          <a:xfrm flipH="1" flipV="1">
            <a:off x="6979830" y="2112811"/>
            <a:ext cx="145043" cy="376374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C4FE0A3-130F-460B-9B60-725657FC44E4}"/>
              </a:ext>
            </a:extLst>
          </p:cNvPr>
          <p:cNvCxnSpPr>
            <a:cxnSpLocks/>
          </p:cNvCxnSpPr>
          <p:nvPr/>
        </p:nvCxnSpPr>
        <p:spPr>
          <a:xfrm flipH="1" flipV="1">
            <a:off x="7073098" y="1852023"/>
            <a:ext cx="277744" cy="33510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6E10C740-FEDE-4A23-9710-03AD46298293}"/>
              </a:ext>
            </a:extLst>
          </p:cNvPr>
          <p:cNvGrpSpPr/>
          <p:nvPr/>
        </p:nvGrpSpPr>
        <p:grpSpPr>
          <a:xfrm>
            <a:off x="8155826" y="897003"/>
            <a:ext cx="4061547" cy="5232061"/>
            <a:chOff x="11744325" y="1291727"/>
            <a:chExt cx="5848815" cy="7534410"/>
          </a:xfrm>
        </p:grpSpPr>
        <p:cxnSp>
          <p:nvCxnSpPr>
            <p:cNvPr id="68" name="Straight Connector 67">
              <a:extLst>
                <a:ext uri="{FF2B5EF4-FFF2-40B4-BE49-F238E27FC236}">
                  <a16:creationId xmlns:a16="http://schemas.microsoft.com/office/drawing/2014/main" id="{E304E318-4A10-4299-82C6-C50167CFFDB5}"/>
                </a:ext>
              </a:extLst>
            </p:cNvPr>
            <p:cNvCxnSpPr>
              <a:cxnSpLocks/>
            </p:cNvCxnSpPr>
            <p:nvPr/>
          </p:nvCxnSpPr>
          <p:spPr>
            <a:xfrm flipV="1">
              <a:off x="12083507" y="2175943"/>
              <a:ext cx="669922" cy="48735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B711CA-74BE-49E2-9F7D-7031F3DA7DA6}"/>
                </a:ext>
              </a:extLst>
            </p:cNvPr>
            <p:cNvCxnSpPr>
              <a:cxnSpLocks/>
            </p:cNvCxnSpPr>
            <p:nvPr/>
          </p:nvCxnSpPr>
          <p:spPr>
            <a:xfrm flipV="1">
              <a:off x="15359297" y="2175943"/>
              <a:ext cx="669922" cy="48735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Arrow: Right 69">
              <a:extLst>
                <a:ext uri="{FF2B5EF4-FFF2-40B4-BE49-F238E27FC236}">
                  <a16:creationId xmlns:a16="http://schemas.microsoft.com/office/drawing/2014/main" id="{5EB8BB54-2092-4E90-A1CF-82C386AB8F09}"/>
                </a:ext>
              </a:extLst>
            </p:cNvPr>
            <p:cNvSpPr/>
            <p:nvPr/>
          </p:nvSpPr>
          <p:spPr>
            <a:xfrm flipH="1">
              <a:off x="15213698" y="3646107"/>
              <a:ext cx="727638" cy="199947"/>
            </a:xfrm>
            <a:prstGeom prst="rightArrow">
              <a:avLst/>
            </a:prstGeom>
            <a:solidFill>
              <a:srgbClr val="900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71" name="Arrow: Right 70">
              <a:extLst>
                <a:ext uri="{FF2B5EF4-FFF2-40B4-BE49-F238E27FC236}">
                  <a16:creationId xmlns:a16="http://schemas.microsoft.com/office/drawing/2014/main" id="{2E9BD38A-3B0C-4598-AE51-224F81731C27}"/>
                </a:ext>
              </a:extLst>
            </p:cNvPr>
            <p:cNvSpPr/>
            <p:nvPr/>
          </p:nvSpPr>
          <p:spPr>
            <a:xfrm flipH="1">
              <a:off x="15150636" y="5325809"/>
              <a:ext cx="420086" cy="237961"/>
            </a:xfrm>
            <a:prstGeom prst="rightArrow">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72" name="Cube 71">
              <a:extLst>
                <a:ext uri="{FF2B5EF4-FFF2-40B4-BE49-F238E27FC236}">
                  <a16:creationId xmlns:a16="http://schemas.microsoft.com/office/drawing/2014/main" id="{61D628F8-A239-4F8A-91AC-CBD2A17ADE26}"/>
                </a:ext>
              </a:extLst>
            </p:cNvPr>
            <p:cNvSpPr/>
            <p:nvPr/>
          </p:nvSpPr>
          <p:spPr>
            <a:xfrm rot="13425283">
              <a:off x="12215290" y="4137705"/>
              <a:ext cx="1545336" cy="2532888"/>
            </a:xfrm>
            <a:prstGeom prst="cube">
              <a:avLst>
                <a:gd name="adj" fmla="val 88075"/>
              </a:avLst>
            </a:prstGeom>
            <a:solidFill>
              <a:srgbClr val="66779A">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3" name="Cube 72">
              <a:extLst>
                <a:ext uri="{FF2B5EF4-FFF2-40B4-BE49-F238E27FC236}">
                  <a16:creationId xmlns:a16="http://schemas.microsoft.com/office/drawing/2014/main" id="{2426CAC8-BCD9-4DDE-BE59-25C2C1A2C0F6}"/>
                </a:ext>
              </a:extLst>
            </p:cNvPr>
            <p:cNvSpPr/>
            <p:nvPr/>
          </p:nvSpPr>
          <p:spPr>
            <a:xfrm rot="13425283">
              <a:off x="12472055" y="2938713"/>
              <a:ext cx="1088136" cy="1636776"/>
            </a:xfrm>
            <a:prstGeom prst="cube">
              <a:avLst>
                <a:gd name="adj" fmla="val 78640"/>
              </a:avLst>
            </a:prstGeom>
            <a:solidFill>
              <a:srgbClr val="DCBAE2">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4" name="Cube 73">
              <a:extLst>
                <a:ext uri="{FF2B5EF4-FFF2-40B4-BE49-F238E27FC236}">
                  <a16:creationId xmlns:a16="http://schemas.microsoft.com/office/drawing/2014/main" id="{C8528201-39E6-4EA9-879D-1B560F44980C}"/>
                </a:ext>
              </a:extLst>
            </p:cNvPr>
            <p:cNvSpPr/>
            <p:nvPr/>
          </p:nvSpPr>
          <p:spPr>
            <a:xfrm rot="13425283">
              <a:off x="12695541" y="1930352"/>
              <a:ext cx="422854" cy="692959"/>
            </a:xfrm>
            <a:prstGeom prst="cube">
              <a:avLst>
                <a:gd name="adj" fmla="val 88075"/>
              </a:avLst>
            </a:prstGeom>
            <a:solidFill>
              <a:schemeClr val="tx1">
                <a:lumMod val="75000"/>
                <a:lumOff val="25000"/>
                <a:alpha val="95000"/>
              </a:scheme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5" name="Cube 74">
              <a:extLst>
                <a:ext uri="{FF2B5EF4-FFF2-40B4-BE49-F238E27FC236}">
                  <a16:creationId xmlns:a16="http://schemas.microsoft.com/office/drawing/2014/main" id="{64AF44CD-D92F-4BE7-90C8-4509F896152B}"/>
                </a:ext>
              </a:extLst>
            </p:cNvPr>
            <p:cNvSpPr/>
            <p:nvPr/>
          </p:nvSpPr>
          <p:spPr>
            <a:xfrm rot="13425283">
              <a:off x="15465597" y="4143080"/>
              <a:ext cx="1590287" cy="2606111"/>
            </a:xfrm>
            <a:prstGeom prst="cube">
              <a:avLst>
                <a:gd name="adj" fmla="val 88075"/>
              </a:avLst>
            </a:prstGeom>
            <a:solidFill>
              <a:srgbClr val="66779A">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6" name="Cube 75">
              <a:extLst>
                <a:ext uri="{FF2B5EF4-FFF2-40B4-BE49-F238E27FC236}">
                  <a16:creationId xmlns:a16="http://schemas.microsoft.com/office/drawing/2014/main" id="{0DC21C28-A37C-45A2-A5D8-EDB730C67DE6}"/>
                </a:ext>
              </a:extLst>
            </p:cNvPr>
            <p:cNvSpPr/>
            <p:nvPr/>
          </p:nvSpPr>
          <p:spPr>
            <a:xfrm rot="13425283">
              <a:off x="15713749" y="2939672"/>
              <a:ext cx="1090825" cy="1636569"/>
            </a:xfrm>
            <a:prstGeom prst="cube">
              <a:avLst>
                <a:gd name="adj" fmla="val 78640"/>
              </a:avLst>
            </a:prstGeom>
            <a:solidFill>
              <a:srgbClr val="DCBAE2">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7" name="TextBox 76">
              <a:extLst>
                <a:ext uri="{FF2B5EF4-FFF2-40B4-BE49-F238E27FC236}">
                  <a16:creationId xmlns:a16="http://schemas.microsoft.com/office/drawing/2014/main" id="{1F93E2B8-5FBA-41D3-AA75-B63CFEE1ACB2}"/>
                </a:ext>
              </a:extLst>
            </p:cNvPr>
            <p:cNvSpPr txBox="1"/>
            <p:nvPr/>
          </p:nvSpPr>
          <p:spPr>
            <a:xfrm>
              <a:off x="12510241" y="1291727"/>
              <a:ext cx="926233" cy="625392"/>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500" b="1" i="1" baseline="-25000" dirty="0">
                  <a:latin typeface="Times New Roman" panose="02020603050405020304" pitchFamily="18" charset="0"/>
                  <a:cs typeface="Times New Roman" panose="02020603050405020304" pitchFamily="18" charset="0"/>
                </a:rPr>
                <a:t>i</a:t>
              </a:r>
              <a:endParaRPr lang="en-US" sz="2222" b="1" i="1" baseline="-250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5511E335-C49B-4091-9573-E6F09D2CB608}"/>
                </a:ext>
              </a:extLst>
            </p:cNvPr>
            <p:cNvSpPr txBox="1"/>
            <p:nvPr/>
          </p:nvSpPr>
          <p:spPr>
            <a:xfrm>
              <a:off x="15767424" y="1301073"/>
              <a:ext cx="926233" cy="625392"/>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500" b="1" i="1" baseline="-25000" dirty="0">
                  <a:latin typeface="Times New Roman" panose="02020603050405020304" pitchFamily="18" charset="0"/>
                  <a:cs typeface="Times New Roman" panose="02020603050405020304" pitchFamily="18" charset="0"/>
                </a:rPr>
                <a:t>i</a:t>
              </a:r>
              <a:endParaRPr lang="en-US" sz="2222" b="1" i="1" baseline="-25000" dirty="0">
                <a:latin typeface="Times New Roman" panose="02020603050405020304" pitchFamily="18" charset="0"/>
                <a:cs typeface="Times New Roman" panose="02020603050405020304" pitchFamily="18" charset="0"/>
              </a:endParaRPr>
            </a:p>
          </p:txBody>
        </p:sp>
        <p:grpSp>
          <p:nvGrpSpPr>
            <p:cNvPr id="79" name="Group 78">
              <a:extLst>
                <a:ext uri="{FF2B5EF4-FFF2-40B4-BE49-F238E27FC236}">
                  <a16:creationId xmlns:a16="http://schemas.microsoft.com/office/drawing/2014/main" id="{B567AE45-9A5B-42D6-9691-63209083B8E1}"/>
                </a:ext>
              </a:extLst>
            </p:cNvPr>
            <p:cNvGrpSpPr/>
            <p:nvPr/>
          </p:nvGrpSpPr>
          <p:grpSpPr>
            <a:xfrm>
              <a:off x="11827431" y="6930659"/>
              <a:ext cx="2194560" cy="1895478"/>
              <a:chOff x="11827431" y="6930659"/>
              <a:chExt cx="2194560" cy="1895478"/>
            </a:xfrm>
          </p:grpSpPr>
          <p:pic>
            <p:nvPicPr>
              <p:cNvPr id="97" name="Picture 96" descr="A car driving on a city street&#10;&#10;Description generated with very high confidence">
                <a:extLst>
                  <a:ext uri="{FF2B5EF4-FFF2-40B4-BE49-F238E27FC236}">
                    <a16:creationId xmlns:a16="http://schemas.microsoft.com/office/drawing/2014/main" id="{6F82A918-9A70-4017-989E-4D51AC646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7431" y="6930659"/>
                <a:ext cx="2194560" cy="1280160"/>
              </a:xfrm>
              <a:prstGeom prst="rect">
                <a:avLst/>
              </a:prstGeom>
              <a:ln w="19050">
                <a:solidFill>
                  <a:schemeClr val="tx1"/>
                </a:solidFill>
              </a:ln>
              <a:scene3d>
                <a:camera prst="orthographicFront">
                  <a:rot lat="2196000" lon="19878000" rev="20484000"/>
                </a:camera>
                <a:lightRig rig="threePt" dir="t"/>
              </a:scene3d>
            </p:spPr>
          </p:pic>
          <p:sp>
            <p:nvSpPr>
              <p:cNvPr id="98" name="TextBox 97">
                <a:extLst>
                  <a:ext uri="{FF2B5EF4-FFF2-40B4-BE49-F238E27FC236}">
                    <a16:creationId xmlns:a16="http://schemas.microsoft.com/office/drawing/2014/main" id="{3C98C345-E097-4E75-BA73-45EDE5CE5F01}"/>
                  </a:ext>
                </a:extLst>
              </p:cNvPr>
              <p:cNvSpPr txBox="1"/>
              <p:nvPr/>
            </p:nvSpPr>
            <p:spPr>
              <a:xfrm>
                <a:off x="11938006" y="8139157"/>
                <a:ext cx="1634669" cy="686980"/>
              </a:xfrm>
              <a:prstGeom prst="rect">
                <a:avLst/>
              </a:prstGeom>
              <a:noFill/>
            </p:spPr>
            <p:txBody>
              <a:bodyPr wrap="square" rtlCol="0">
                <a:spAutoFit/>
              </a:bodyPr>
              <a:lstStyle/>
              <a:p>
                <a:pPr algn="ctr"/>
                <a:r>
                  <a:rPr lang="en-US" sz="2500" dirty="0">
                    <a:latin typeface="Helvetica" charset="0"/>
                    <a:cs typeface="Helvetica" charset="0"/>
                  </a:rPr>
                  <a:t>real</a:t>
                </a:r>
              </a:p>
            </p:txBody>
          </p:sp>
        </p:grpSp>
        <p:grpSp>
          <p:nvGrpSpPr>
            <p:cNvPr id="80" name="Group 79">
              <a:extLst>
                <a:ext uri="{FF2B5EF4-FFF2-40B4-BE49-F238E27FC236}">
                  <a16:creationId xmlns:a16="http://schemas.microsoft.com/office/drawing/2014/main" id="{D3FC1FAA-1F16-4F80-BD21-C6B96FA700F0}"/>
                </a:ext>
              </a:extLst>
            </p:cNvPr>
            <p:cNvGrpSpPr/>
            <p:nvPr/>
          </p:nvGrpSpPr>
          <p:grpSpPr>
            <a:xfrm>
              <a:off x="14674060" y="6937566"/>
              <a:ext cx="2919080" cy="1868793"/>
              <a:chOff x="14674060" y="6937566"/>
              <a:chExt cx="2919080" cy="1868793"/>
            </a:xfrm>
          </p:grpSpPr>
          <p:pic>
            <p:nvPicPr>
              <p:cNvPr id="95" name="Picture 94">
                <a:extLst>
                  <a:ext uri="{FF2B5EF4-FFF2-40B4-BE49-F238E27FC236}">
                    <a16:creationId xmlns:a16="http://schemas.microsoft.com/office/drawing/2014/main" id="{A1A882D0-0352-4072-AE8E-735CDFBF8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1812" y="6937566"/>
                <a:ext cx="2194560" cy="1280160"/>
              </a:xfrm>
              <a:prstGeom prst="rect">
                <a:avLst/>
              </a:prstGeom>
              <a:ln w="19050">
                <a:solidFill>
                  <a:schemeClr val="tx1"/>
                </a:solidFill>
              </a:ln>
              <a:scene3d>
                <a:camera prst="orthographicFront">
                  <a:rot lat="2198130" lon="19879737" rev="20481306"/>
                </a:camera>
                <a:lightRig rig="threePt" dir="t"/>
              </a:scene3d>
            </p:spPr>
          </p:pic>
          <p:sp>
            <p:nvSpPr>
              <p:cNvPr id="96" name="TextBox 95">
                <a:extLst>
                  <a:ext uri="{FF2B5EF4-FFF2-40B4-BE49-F238E27FC236}">
                    <a16:creationId xmlns:a16="http://schemas.microsoft.com/office/drawing/2014/main" id="{79A8741B-B9D2-4033-A114-0B50746771DE}"/>
                  </a:ext>
                </a:extLst>
              </p:cNvPr>
              <p:cNvSpPr txBox="1"/>
              <p:nvPr/>
            </p:nvSpPr>
            <p:spPr>
              <a:xfrm>
                <a:off x="14674060" y="8119379"/>
                <a:ext cx="2919080" cy="686980"/>
              </a:xfrm>
              <a:prstGeom prst="rect">
                <a:avLst/>
              </a:prstGeom>
              <a:noFill/>
            </p:spPr>
            <p:txBody>
              <a:bodyPr wrap="square" rtlCol="0">
                <a:spAutoFit/>
              </a:bodyPr>
              <a:lstStyle/>
              <a:p>
                <a:pPr algn="ctr"/>
                <a:r>
                  <a:rPr lang="en-US" sz="2500" dirty="0">
                    <a:latin typeface="Helvetica" charset="0"/>
                    <a:cs typeface="Helvetica" charset="0"/>
                  </a:rPr>
                  <a:t>synthesized</a:t>
                </a:r>
              </a:p>
            </p:txBody>
          </p:sp>
        </p:grpSp>
        <p:sp>
          <p:nvSpPr>
            <p:cNvPr id="81" name="TextBox 80">
              <a:extLst>
                <a:ext uri="{FF2B5EF4-FFF2-40B4-BE49-F238E27FC236}">
                  <a16:creationId xmlns:a16="http://schemas.microsoft.com/office/drawing/2014/main" id="{A4485AA9-58A6-43CF-AB01-02AE5A171744}"/>
                </a:ext>
              </a:extLst>
            </p:cNvPr>
            <p:cNvSpPr txBox="1"/>
            <p:nvPr/>
          </p:nvSpPr>
          <p:spPr>
            <a:xfrm>
              <a:off x="13942679" y="5176451"/>
              <a:ext cx="1332568" cy="563803"/>
            </a:xfrm>
            <a:prstGeom prst="rect">
              <a:avLst/>
            </a:prstGeom>
            <a:noFill/>
          </p:spPr>
          <p:txBody>
            <a:bodyPr wrap="square" rtlCol="0">
              <a:spAutoFit/>
            </a:bodyPr>
            <a:lstStyle/>
            <a:p>
              <a:pPr algn="ctr"/>
              <a:r>
                <a:rPr lang="en-US" sz="1944" i="1" dirty="0">
                  <a:latin typeface="Helvetica" charset="0"/>
                  <a:cs typeface="Helvetica" charset="0"/>
                </a:rPr>
                <a:t>match</a:t>
              </a:r>
            </a:p>
          </p:txBody>
        </p:sp>
        <p:sp>
          <p:nvSpPr>
            <p:cNvPr id="82" name="TextBox 81">
              <a:extLst>
                <a:ext uri="{FF2B5EF4-FFF2-40B4-BE49-F238E27FC236}">
                  <a16:creationId xmlns:a16="http://schemas.microsoft.com/office/drawing/2014/main" id="{4B896433-8985-487B-9DAD-427780498B42}"/>
                </a:ext>
              </a:extLst>
            </p:cNvPr>
            <p:cNvSpPr txBox="1"/>
            <p:nvPr/>
          </p:nvSpPr>
          <p:spPr>
            <a:xfrm>
              <a:off x="13996250" y="3449487"/>
              <a:ext cx="1332568" cy="563803"/>
            </a:xfrm>
            <a:prstGeom prst="rect">
              <a:avLst/>
            </a:prstGeom>
            <a:noFill/>
          </p:spPr>
          <p:txBody>
            <a:bodyPr wrap="square" rtlCol="0">
              <a:spAutoFit/>
            </a:bodyPr>
            <a:lstStyle/>
            <a:p>
              <a:pPr algn="ctr"/>
              <a:r>
                <a:rPr lang="en-US" sz="1944" i="1" dirty="0">
                  <a:latin typeface="Helvetica" charset="0"/>
                  <a:cs typeface="Helvetica" charset="0"/>
                </a:rPr>
                <a:t>match</a:t>
              </a:r>
            </a:p>
          </p:txBody>
        </p:sp>
        <p:sp>
          <p:nvSpPr>
            <p:cNvPr id="83" name="Arrow: Right 82">
              <a:extLst>
                <a:ext uri="{FF2B5EF4-FFF2-40B4-BE49-F238E27FC236}">
                  <a16:creationId xmlns:a16="http://schemas.microsoft.com/office/drawing/2014/main" id="{AD7458FF-75A6-4135-BAEE-64280C6BC7C5}"/>
                </a:ext>
              </a:extLst>
            </p:cNvPr>
            <p:cNvSpPr/>
            <p:nvPr/>
          </p:nvSpPr>
          <p:spPr>
            <a:xfrm>
              <a:off x="13436475" y="3646108"/>
              <a:ext cx="600934" cy="187988"/>
            </a:xfrm>
            <a:prstGeom prst="rightArrow">
              <a:avLst/>
            </a:prstGeom>
            <a:solidFill>
              <a:srgbClr val="900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cxnSp>
          <p:nvCxnSpPr>
            <p:cNvPr id="84" name="Straight Connector 83">
              <a:extLst>
                <a:ext uri="{FF2B5EF4-FFF2-40B4-BE49-F238E27FC236}">
                  <a16:creationId xmlns:a16="http://schemas.microsoft.com/office/drawing/2014/main" id="{086E77A3-931F-4019-A75D-FD783FFDC7C4}"/>
                </a:ext>
              </a:extLst>
            </p:cNvPr>
            <p:cNvCxnSpPr>
              <a:cxnSpLocks/>
            </p:cNvCxnSpPr>
            <p:nvPr/>
          </p:nvCxnSpPr>
          <p:spPr>
            <a:xfrm flipV="1">
              <a:off x="11744325" y="2409534"/>
              <a:ext cx="934411" cy="564385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747A7AF-3D78-49FD-B2C2-A7FF410F3E7E}"/>
                </a:ext>
              </a:extLst>
            </p:cNvPr>
            <p:cNvCxnSpPr>
              <a:cxnSpLocks/>
            </p:cNvCxnSpPr>
            <p:nvPr/>
          </p:nvCxnSpPr>
          <p:spPr>
            <a:xfrm flipV="1">
              <a:off x="15011400" y="2426954"/>
              <a:ext cx="928698" cy="562643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6" name="Arrow: Right 85">
              <a:extLst>
                <a:ext uri="{FF2B5EF4-FFF2-40B4-BE49-F238E27FC236}">
                  <a16:creationId xmlns:a16="http://schemas.microsoft.com/office/drawing/2014/main" id="{5104BB6C-4EDE-4A5B-BA04-FE072FAEA95F}"/>
                </a:ext>
              </a:extLst>
            </p:cNvPr>
            <p:cNvSpPr/>
            <p:nvPr/>
          </p:nvSpPr>
          <p:spPr>
            <a:xfrm>
              <a:off x="13578984" y="5325809"/>
              <a:ext cx="471563" cy="240878"/>
            </a:xfrm>
            <a:prstGeom prst="rightArrow">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nvGrpSpPr>
            <p:cNvPr id="87" name="Group 86">
              <a:extLst>
                <a:ext uri="{FF2B5EF4-FFF2-40B4-BE49-F238E27FC236}">
                  <a16:creationId xmlns:a16="http://schemas.microsoft.com/office/drawing/2014/main" id="{442104E8-6E34-41BF-99C5-795D814E88A7}"/>
                </a:ext>
              </a:extLst>
            </p:cNvPr>
            <p:cNvGrpSpPr/>
            <p:nvPr/>
          </p:nvGrpSpPr>
          <p:grpSpPr>
            <a:xfrm>
              <a:off x="14289267" y="1983290"/>
              <a:ext cx="1685503" cy="563803"/>
              <a:chOff x="14289267" y="1983290"/>
              <a:chExt cx="1685503" cy="563803"/>
            </a:xfrm>
          </p:grpSpPr>
          <p:sp>
            <p:nvSpPr>
              <p:cNvPr id="93" name="TextBox 92">
                <a:extLst>
                  <a:ext uri="{FF2B5EF4-FFF2-40B4-BE49-F238E27FC236}">
                    <a16:creationId xmlns:a16="http://schemas.microsoft.com/office/drawing/2014/main" id="{83F8B69C-D04C-4D09-BFA3-B4605294EF1C}"/>
                  </a:ext>
                </a:extLst>
              </p:cNvPr>
              <p:cNvSpPr txBox="1"/>
              <p:nvPr/>
            </p:nvSpPr>
            <p:spPr>
              <a:xfrm>
                <a:off x="14289267" y="1983290"/>
                <a:ext cx="1341313" cy="563803"/>
              </a:xfrm>
              <a:prstGeom prst="rect">
                <a:avLst/>
              </a:prstGeom>
              <a:noFill/>
            </p:spPr>
            <p:txBody>
              <a:bodyPr wrap="square" rtlCol="0">
                <a:spAutoFit/>
              </a:bodyPr>
              <a:lstStyle/>
              <a:p>
                <a:pPr algn="ctr"/>
                <a:r>
                  <a:rPr lang="en-US" altLang="zh-TW" sz="1944" i="1" dirty="0">
                    <a:latin typeface="Helvetica" charset="0"/>
                    <a:cs typeface="Helvetica" charset="0"/>
                  </a:rPr>
                  <a:t>real</a:t>
                </a:r>
                <a:endParaRPr lang="en-US" sz="2500" i="1" dirty="0">
                  <a:latin typeface="Helvetica" charset="0"/>
                  <a:cs typeface="Helvetica" charset="0"/>
                </a:endParaRPr>
              </a:p>
            </p:txBody>
          </p:sp>
          <p:sp>
            <p:nvSpPr>
              <p:cNvPr id="94" name="Arrow: Right 93">
                <a:extLst>
                  <a:ext uri="{FF2B5EF4-FFF2-40B4-BE49-F238E27FC236}">
                    <a16:creationId xmlns:a16="http://schemas.microsoft.com/office/drawing/2014/main" id="{14083255-02A3-434A-A732-8FF68CFAEC5D}"/>
                  </a:ext>
                </a:extLst>
              </p:cNvPr>
              <p:cNvSpPr/>
              <p:nvPr/>
            </p:nvSpPr>
            <p:spPr>
              <a:xfrm flipH="1" flipV="1">
                <a:off x="15359297" y="2175943"/>
                <a:ext cx="615473" cy="176771"/>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cxnSp>
          <p:nvCxnSpPr>
            <p:cNvPr id="88" name="Straight Connector 87">
              <a:extLst>
                <a:ext uri="{FF2B5EF4-FFF2-40B4-BE49-F238E27FC236}">
                  <a16:creationId xmlns:a16="http://schemas.microsoft.com/office/drawing/2014/main" id="{0A9ED5A9-71D7-4B8C-8D2C-56D79F63A9FB}"/>
                </a:ext>
              </a:extLst>
            </p:cNvPr>
            <p:cNvCxnSpPr>
              <a:cxnSpLocks/>
              <a:endCxn id="90" idx="1"/>
            </p:cNvCxnSpPr>
            <p:nvPr/>
          </p:nvCxnSpPr>
          <p:spPr>
            <a:xfrm flipH="1" flipV="1">
              <a:off x="16326130" y="2386868"/>
              <a:ext cx="688241" cy="561353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7109A90-ED25-46FB-BD31-3BD7233572FA}"/>
                </a:ext>
              </a:extLst>
            </p:cNvPr>
            <p:cNvCxnSpPr>
              <a:cxnSpLocks/>
              <a:endCxn id="90" idx="4"/>
            </p:cNvCxnSpPr>
            <p:nvPr/>
          </p:nvCxnSpPr>
          <p:spPr>
            <a:xfrm flipH="1" flipV="1">
              <a:off x="16418754" y="2253672"/>
              <a:ext cx="934462" cy="479583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0" name="Cube 89">
              <a:extLst>
                <a:ext uri="{FF2B5EF4-FFF2-40B4-BE49-F238E27FC236}">
                  <a16:creationId xmlns:a16="http://schemas.microsoft.com/office/drawing/2014/main" id="{BAD4FA72-8A16-447B-AEB6-FFB7BAF899AD}"/>
                </a:ext>
              </a:extLst>
            </p:cNvPr>
            <p:cNvSpPr/>
            <p:nvPr/>
          </p:nvSpPr>
          <p:spPr>
            <a:xfrm rot="13425283">
              <a:off x="15962253" y="1930352"/>
              <a:ext cx="422854" cy="692959"/>
            </a:xfrm>
            <a:prstGeom prst="cube">
              <a:avLst>
                <a:gd name="adj" fmla="val 88075"/>
              </a:avLst>
            </a:prstGeom>
            <a:solidFill>
              <a:schemeClr val="tx1">
                <a:lumMod val="75000"/>
                <a:lumOff val="25000"/>
                <a:alpha val="95000"/>
              </a:scheme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cxnSp>
          <p:nvCxnSpPr>
            <p:cNvPr id="91" name="Straight Connector 90">
              <a:extLst>
                <a:ext uri="{FF2B5EF4-FFF2-40B4-BE49-F238E27FC236}">
                  <a16:creationId xmlns:a16="http://schemas.microsoft.com/office/drawing/2014/main" id="{627A316A-D35E-4179-B294-FE8384022CD4}"/>
                </a:ext>
              </a:extLst>
            </p:cNvPr>
            <p:cNvCxnSpPr>
              <a:cxnSpLocks/>
            </p:cNvCxnSpPr>
            <p:nvPr/>
          </p:nvCxnSpPr>
          <p:spPr>
            <a:xfrm flipH="1" flipV="1">
              <a:off x="13059494" y="2393862"/>
              <a:ext cx="696688" cy="56239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20CC57-43B6-41C9-AEAD-05A28EAECF5A}"/>
                </a:ext>
              </a:extLst>
            </p:cNvPr>
            <p:cNvCxnSpPr>
              <a:cxnSpLocks/>
            </p:cNvCxnSpPr>
            <p:nvPr/>
          </p:nvCxnSpPr>
          <p:spPr>
            <a:xfrm flipH="1" flipV="1">
              <a:off x="13152118" y="2260666"/>
              <a:ext cx="934462" cy="479583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0EFB5F08-E9CF-4865-A8BD-7A9B379BF794}"/>
              </a:ext>
            </a:extLst>
          </p:cNvPr>
          <p:cNvGrpSpPr/>
          <p:nvPr/>
        </p:nvGrpSpPr>
        <p:grpSpPr>
          <a:xfrm>
            <a:off x="65275" y="128977"/>
            <a:ext cx="3998764" cy="6569854"/>
            <a:chOff x="288244" y="178405"/>
            <a:chExt cx="5758406" cy="9460894"/>
          </a:xfrm>
        </p:grpSpPr>
        <p:sp>
          <p:nvSpPr>
            <p:cNvPr id="100" name="Rectangle 99">
              <a:extLst>
                <a:ext uri="{FF2B5EF4-FFF2-40B4-BE49-F238E27FC236}">
                  <a16:creationId xmlns:a16="http://schemas.microsoft.com/office/drawing/2014/main" id="{478CA5F4-62EE-404A-A65C-C8A6639C3C86}"/>
                </a:ext>
              </a:extLst>
            </p:cNvPr>
            <p:cNvSpPr/>
            <p:nvPr/>
          </p:nvSpPr>
          <p:spPr>
            <a:xfrm>
              <a:off x="822901" y="806290"/>
              <a:ext cx="4626491" cy="8833009"/>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01" name="Rectangle 100">
              <a:extLst>
                <a:ext uri="{FF2B5EF4-FFF2-40B4-BE49-F238E27FC236}">
                  <a16:creationId xmlns:a16="http://schemas.microsoft.com/office/drawing/2014/main" id="{40244983-F120-4A1E-A2B2-B41B852466B5}"/>
                </a:ext>
              </a:extLst>
            </p:cNvPr>
            <p:cNvSpPr/>
            <p:nvPr/>
          </p:nvSpPr>
          <p:spPr>
            <a:xfrm>
              <a:off x="288244" y="178405"/>
              <a:ext cx="5758406" cy="660314"/>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grpSp>
        <p:nvGrpSpPr>
          <p:cNvPr id="102" name="Group 101">
            <a:extLst>
              <a:ext uri="{FF2B5EF4-FFF2-40B4-BE49-F238E27FC236}">
                <a16:creationId xmlns:a16="http://schemas.microsoft.com/office/drawing/2014/main" id="{27C2F43E-C670-4881-BD0C-48137C005DDA}"/>
              </a:ext>
            </a:extLst>
          </p:cNvPr>
          <p:cNvGrpSpPr/>
          <p:nvPr/>
        </p:nvGrpSpPr>
        <p:grpSpPr>
          <a:xfrm>
            <a:off x="3861822" y="58680"/>
            <a:ext cx="4689896" cy="6670343"/>
            <a:chOff x="5566409" y="236244"/>
            <a:chExt cx="6568013" cy="9193507"/>
          </a:xfrm>
        </p:grpSpPr>
        <p:sp>
          <p:nvSpPr>
            <p:cNvPr id="103" name="Rectangle 102">
              <a:extLst>
                <a:ext uri="{FF2B5EF4-FFF2-40B4-BE49-F238E27FC236}">
                  <a16:creationId xmlns:a16="http://schemas.microsoft.com/office/drawing/2014/main" id="{D40A1414-C605-4AE8-809C-94D4CADBDE88}"/>
                </a:ext>
              </a:extLst>
            </p:cNvPr>
            <p:cNvSpPr/>
            <p:nvPr/>
          </p:nvSpPr>
          <p:spPr>
            <a:xfrm>
              <a:off x="5566409" y="909305"/>
              <a:ext cx="5690696" cy="852044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04" name="Rectangle 103">
              <a:extLst>
                <a:ext uri="{FF2B5EF4-FFF2-40B4-BE49-F238E27FC236}">
                  <a16:creationId xmlns:a16="http://schemas.microsoft.com/office/drawing/2014/main" id="{85D8C3C0-DE17-4307-A4C3-10F8031A174A}"/>
                </a:ext>
              </a:extLst>
            </p:cNvPr>
            <p:cNvSpPr/>
            <p:nvPr/>
          </p:nvSpPr>
          <p:spPr>
            <a:xfrm>
              <a:off x="6376016" y="236244"/>
              <a:ext cx="5758406" cy="660314"/>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grpSp>
        <p:nvGrpSpPr>
          <p:cNvPr id="105" name="Group 104">
            <a:extLst>
              <a:ext uri="{FF2B5EF4-FFF2-40B4-BE49-F238E27FC236}">
                <a16:creationId xmlns:a16="http://schemas.microsoft.com/office/drawing/2014/main" id="{E03150F2-07D6-4826-9649-683C3E6628B2}"/>
              </a:ext>
            </a:extLst>
          </p:cNvPr>
          <p:cNvGrpSpPr/>
          <p:nvPr/>
        </p:nvGrpSpPr>
        <p:grpSpPr>
          <a:xfrm>
            <a:off x="8046208" y="164053"/>
            <a:ext cx="4171164" cy="6529689"/>
            <a:chOff x="11586471" y="236244"/>
            <a:chExt cx="6006669" cy="9403055"/>
          </a:xfrm>
        </p:grpSpPr>
        <p:sp>
          <p:nvSpPr>
            <p:cNvPr id="106" name="Rectangle 105">
              <a:extLst>
                <a:ext uri="{FF2B5EF4-FFF2-40B4-BE49-F238E27FC236}">
                  <a16:creationId xmlns:a16="http://schemas.microsoft.com/office/drawing/2014/main" id="{13F7A361-CAD3-4D76-83B3-317E4EF35EA5}"/>
                </a:ext>
              </a:extLst>
            </p:cNvPr>
            <p:cNvSpPr/>
            <p:nvPr/>
          </p:nvSpPr>
          <p:spPr>
            <a:xfrm>
              <a:off x="11586471" y="806290"/>
              <a:ext cx="6006669" cy="8833009"/>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07" name="Rectangle 106">
              <a:extLst>
                <a:ext uri="{FF2B5EF4-FFF2-40B4-BE49-F238E27FC236}">
                  <a16:creationId xmlns:a16="http://schemas.microsoft.com/office/drawing/2014/main" id="{129798A5-B6F9-4F21-B830-935E3070339C}"/>
                </a:ext>
              </a:extLst>
            </p:cNvPr>
            <p:cNvSpPr/>
            <p:nvPr/>
          </p:nvSpPr>
          <p:spPr>
            <a:xfrm>
              <a:off x="12973358" y="236244"/>
              <a:ext cx="4323014" cy="660314"/>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spTree>
    <p:extLst>
      <p:ext uri="{BB962C8B-B14F-4D97-AF65-F5344CB8AC3E}">
        <p14:creationId xmlns:p14="http://schemas.microsoft.com/office/powerpoint/2010/main" val="243930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EFB317B-9084-4208-B17F-1CC466DF238A}"/>
              </a:ext>
            </a:extLst>
          </p:cNvPr>
          <p:cNvCxnSpPr>
            <a:cxnSpLocks/>
          </p:cNvCxnSpPr>
          <p:nvPr/>
        </p:nvCxnSpPr>
        <p:spPr>
          <a:xfrm flipV="1">
            <a:off x="5976263" y="1852024"/>
            <a:ext cx="488875" cy="335106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B482FB6-CC40-47D5-9A1F-C06DE71610FC}"/>
              </a:ext>
            </a:extLst>
          </p:cNvPr>
          <p:cNvCxnSpPr>
            <a:cxnSpLocks/>
          </p:cNvCxnSpPr>
          <p:nvPr/>
        </p:nvCxnSpPr>
        <p:spPr>
          <a:xfrm flipV="1">
            <a:off x="4194406" y="1852024"/>
            <a:ext cx="488875" cy="335106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07DAFD6-81F7-405B-9CF4-8460A549A42C}"/>
              </a:ext>
            </a:extLst>
          </p:cNvPr>
          <p:cNvGrpSpPr/>
          <p:nvPr/>
        </p:nvGrpSpPr>
        <p:grpSpPr>
          <a:xfrm>
            <a:off x="4973968" y="1163181"/>
            <a:ext cx="2964690" cy="794283"/>
            <a:chOff x="8141278" y="9648536"/>
            <a:chExt cx="3385338" cy="1824383"/>
          </a:xfrm>
        </p:grpSpPr>
        <p:sp>
          <p:nvSpPr>
            <p:cNvPr id="5" name="Arrow: Bent 4">
              <a:extLst>
                <a:ext uri="{FF2B5EF4-FFF2-40B4-BE49-F238E27FC236}">
                  <a16:creationId xmlns:a16="http://schemas.microsoft.com/office/drawing/2014/main" id="{283E7203-73D2-4AC5-AFBB-417A3771362A}"/>
                </a:ext>
              </a:extLst>
            </p:cNvPr>
            <p:cNvSpPr/>
            <p:nvPr/>
          </p:nvSpPr>
          <p:spPr>
            <a:xfrm>
              <a:off x="10084787" y="10021378"/>
              <a:ext cx="879043" cy="1451541"/>
            </a:xfrm>
            <a:prstGeom prst="bentArrow">
              <a:avLst>
                <a:gd name="adj1" fmla="val 1060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6" name="Arrow: Bent 5">
              <a:extLst>
                <a:ext uri="{FF2B5EF4-FFF2-40B4-BE49-F238E27FC236}">
                  <a16:creationId xmlns:a16="http://schemas.microsoft.com/office/drawing/2014/main" id="{D4F4BFBF-6EE3-4EB8-981D-DC0C226B41E7}"/>
                </a:ext>
              </a:extLst>
            </p:cNvPr>
            <p:cNvSpPr/>
            <p:nvPr/>
          </p:nvSpPr>
          <p:spPr>
            <a:xfrm>
              <a:off x="8141278" y="9927896"/>
              <a:ext cx="2836914" cy="1451541"/>
            </a:xfrm>
            <a:prstGeom prst="bentArrow">
              <a:avLst>
                <a:gd name="adj1" fmla="val 10135"/>
                <a:gd name="adj2" fmla="val 14200"/>
                <a:gd name="adj3" fmla="val 17042"/>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7" name="TextBox 6">
              <a:extLst>
                <a:ext uri="{FF2B5EF4-FFF2-40B4-BE49-F238E27FC236}">
                  <a16:creationId xmlns:a16="http://schemas.microsoft.com/office/drawing/2014/main" id="{F1FD7B14-3050-4013-BF60-D15D2ADD53EB}"/>
                </a:ext>
              </a:extLst>
            </p:cNvPr>
            <p:cNvSpPr txBox="1"/>
            <p:nvPr/>
          </p:nvSpPr>
          <p:spPr>
            <a:xfrm>
              <a:off x="10916455" y="9648536"/>
              <a:ext cx="610161" cy="997508"/>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3</a:t>
              </a:r>
            </a:p>
          </p:txBody>
        </p:sp>
      </p:grpSp>
      <p:grpSp>
        <p:nvGrpSpPr>
          <p:cNvPr id="8" name="Group 7">
            <a:extLst>
              <a:ext uri="{FF2B5EF4-FFF2-40B4-BE49-F238E27FC236}">
                <a16:creationId xmlns:a16="http://schemas.microsoft.com/office/drawing/2014/main" id="{BE8A9A9B-B7E7-4052-97C6-A60637ADD0A0}"/>
              </a:ext>
            </a:extLst>
          </p:cNvPr>
          <p:cNvGrpSpPr/>
          <p:nvPr/>
        </p:nvGrpSpPr>
        <p:grpSpPr>
          <a:xfrm>
            <a:off x="4854282" y="2718742"/>
            <a:ext cx="2936153" cy="1152117"/>
            <a:chOff x="8141278" y="9698661"/>
            <a:chExt cx="3352752" cy="1688441"/>
          </a:xfrm>
        </p:grpSpPr>
        <p:sp>
          <p:nvSpPr>
            <p:cNvPr id="9" name="Arrow: Bent 8">
              <a:extLst>
                <a:ext uri="{FF2B5EF4-FFF2-40B4-BE49-F238E27FC236}">
                  <a16:creationId xmlns:a16="http://schemas.microsoft.com/office/drawing/2014/main" id="{779CB350-D8DF-4C29-BC76-AADFE6FCEE51}"/>
                </a:ext>
              </a:extLst>
            </p:cNvPr>
            <p:cNvSpPr/>
            <p:nvPr/>
          </p:nvSpPr>
          <p:spPr>
            <a:xfrm>
              <a:off x="10060617" y="9935560"/>
              <a:ext cx="879043" cy="1451542"/>
            </a:xfrm>
            <a:prstGeom prst="bentArrow">
              <a:avLst>
                <a:gd name="adj1" fmla="val 1166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10" name="Arrow: Bent 9">
              <a:extLst>
                <a:ext uri="{FF2B5EF4-FFF2-40B4-BE49-F238E27FC236}">
                  <a16:creationId xmlns:a16="http://schemas.microsoft.com/office/drawing/2014/main" id="{48C4512B-7618-4183-9795-57302304EE38}"/>
                </a:ext>
              </a:extLst>
            </p:cNvPr>
            <p:cNvSpPr/>
            <p:nvPr/>
          </p:nvSpPr>
          <p:spPr>
            <a:xfrm>
              <a:off x="8141278" y="9839216"/>
              <a:ext cx="2836914" cy="1540222"/>
            </a:xfrm>
            <a:prstGeom prst="bentArrow">
              <a:avLst>
                <a:gd name="adj1" fmla="val 7755"/>
                <a:gd name="adj2" fmla="val 10569"/>
                <a:gd name="adj3" fmla="val 17116"/>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11" name="TextBox 10">
              <a:extLst>
                <a:ext uri="{FF2B5EF4-FFF2-40B4-BE49-F238E27FC236}">
                  <a16:creationId xmlns:a16="http://schemas.microsoft.com/office/drawing/2014/main" id="{DDE337AF-D62A-4095-89B6-9D38BBF9D114}"/>
                </a:ext>
              </a:extLst>
            </p:cNvPr>
            <p:cNvSpPr txBox="1"/>
            <p:nvPr/>
          </p:nvSpPr>
          <p:spPr>
            <a:xfrm>
              <a:off x="10883869" y="9698661"/>
              <a:ext cx="610161" cy="636451"/>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2</a:t>
              </a:r>
            </a:p>
          </p:txBody>
        </p:sp>
      </p:grpSp>
      <p:sp>
        <p:nvSpPr>
          <p:cNvPr id="12" name="Arrow: Bent 11">
            <a:extLst>
              <a:ext uri="{FF2B5EF4-FFF2-40B4-BE49-F238E27FC236}">
                <a16:creationId xmlns:a16="http://schemas.microsoft.com/office/drawing/2014/main" id="{B1A71215-4266-406D-AAF0-EEE2DD1A0ACA}"/>
              </a:ext>
            </a:extLst>
          </p:cNvPr>
          <p:cNvSpPr/>
          <p:nvPr/>
        </p:nvSpPr>
        <p:spPr>
          <a:xfrm>
            <a:off x="6472053" y="4649625"/>
            <a:ext cx="629950" cy="1007983"/>
          </a:xfrm>
          <a:prstGeom prst="bentArrow">
            <a:avLst>
              <a:gd name="adj1" fmla="val 1741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13" name="Arrow: Bent 12">
            <a:extLst>
              <a:ext uri="{FF2B5EF4-FFF2-40B4-BE49-F238E27FC236}">
                <a16:creationId xmlns:a16="http://schemas.microsoft.com/office/drawing/2014/main" id="{D00CAD69-C4D5-4347-B807-D609365FB4C0}"/>
              </a:ext>
            </a:extLst>
          </p:cNvPr>
          <p:cNvSpPr/>
          <p:nvPr/>
        </p:nvSpPr>
        <p:spPr>
          <a:xfrm>
            <a:off x="4697238" y="4552223"/>
            <a:ext cx="2398257" cy="1071944"/>
          </a:xfrm>
          <a:prstGeom prst="bentArrow">
            <a:avLst>
              <a:gd name="adj1" fmla="val 10748"/>
              <a:gd name="adj2" fmla="val 13396"/>
              <a:gd name="adj3" fmla="val 16974"/>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pic>
        <p:nvPicPr>
          <p:cNvPr id="14" name="Picture 13">
            <a:extLst>
              <a:ext uri="{FF2B5EF4-FFF2-40B4-BE49-F238E27FC236}">
                <a16:creationId xmlns:a16="http://schemas.microsoft.com/office/drawing/2014/main" id="{49E9C764-1D96-4DE0-A61E-3ADAC1CDF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745817">
            <a:off x="1674653" y="4867083"/>
            <a:ext cx="855972" cy="668379"/>
          </a:xfrm>
          <a:prstGeom prst="rect">
            <a:avLst/>
          </a:prstGeom>
          <a:scene3d>
            <a:camera prst="orthographicFront">
              <a:rot lat="19499998" lon="3600000" rev="0"/>
            </a:camera>
            <a:lightRig rig="threePt" dir="t"/>
          </a:scene3d>
        </p:spPr>
      </p:pic>
      <p:pic>
        <p:nvPicPr>
          <p:cNvPr id="15" name="Picture 14">
            <a:extLst>
              <a:ext uri="{FF2B5EF4-FFF2-40B4-BE49-F238E27FC236}">
                <a16:creationId xmlns:a16="http://schemas.microsoft.com/office/drawing/2014/main" id="{6C418061-6020-49FC-8CFF-40B0983B8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67627">
            <a:off x="1280513" y="5826579"/>
            <a:ext cx="1498684" cy="902565"/>
          </a:xfrm>
          <a:prstGeom prst="rect">
            <a:avLst/>
          </a:prstGeom>
          <a:scene3d>
            <a:camera prst="orthographicFront">
              <a:rot lat="19499998" lon="3600000" rev="0"/>
            </a:camera>
            <a:lightRig rig="threePt" dir="t"/>
          </a:scene3d>
        </p:spPr>
      </p:pic>
      <p:sp>
        <p:nvSpPr>
          <p:cNvPr id="16" name="Cube 15">
            <a:extLst>
              <a:ext uri="{FF2B5EF4-FFF2-40B4-BE49-F238E27FC236}">
                <a16:creationId xmlns:a16="http://schemas.microsoft.com/office/drawing/2014/main" id="{BCD6A37B-E579-4BB5-BE99-917479382F02}"/>
              </a:ext>
            </a:extLst>
          </p:cNvPr>
          <p:cNvSpPr/>
          <p:nvPr/>
        </p:nvSpPr>
        <p:spPr>
          <a:xfrm rot="13465004">
            <a:off x="1701613" y="5367314"/>
            <a:ext cx="790400" cy="1418626"/>
          </a:xfrm>
          <a:prstGeom prst="cube">
            <a:avLst>
              <a:gd name="adj" fmla="val 88075"/>
            </a:avLst>
          </a:prstGeom>
          <a:solidFill>
            <a:srgbClr val="92D050">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17" name="Cube 16">
            <a:extLst>
              <a:ext uri="{FF2B5EF4-FFF2-40B4-BE49-F238E27FC236}">
                <a16:creationId xmlns:a16="http://schemas.microsoft.com/office/drawing/2014/main" id="{30F95E68-613C-49E2-8DD5-A6681BF0871A}"/>
              </a:ext>
            </a:extLst>
          </p:cNvPr>
          <p:cNvSpPr/>
          <p:nvPr/>
        </p:nvSpPr>
        <p:spPr>
          <a:xfrm>
            <a:off x="1607343" y="4726835"/>
            <a:ext cx="964312" cy="476250"/>
          </a:xfrm>
          <a:prstGeom prst="cube">
            <a:avLst>
              <a:gd name="adj" fmla="val 7041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18" name="Cube 17">
            <a:extLst>
              <a:ext uri="{FF2B5EF4-FFF2-40B4-BE49-F238E27FC236}">
                <a16:creationId xmlns:a16="http://schemas.microsoft.com/office/drawing/2014/main" id="{2B57BCDA-5A20-47A0-BBEE-EE4A69C603E0}"/>
              </a:ext>
            </a:extLst>
          </p:cNvPr>
          <p:cNvSpPr/>
          <p:nvPr/>
        </p:nvSpPr>
        <p:spPr>
          <a:xfrm rot="13511356">
            <a:off x="1862462" y="446066"/>
            <a:ext cx="790400" cy="1418626"/>
          </a:xfrm>
          <a:prstGeom prst="cube">
            <a:avLst>
              <a:gd name="adj" fmla="val 8807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p>
        </p:txBody>
      </p:sp>
      <p:pic>
        <p:nvPicPr>
          <p:cNvPr id="19" name="Picture 18">
            <a:extLst>
              <a:ext uri="{FF2B5EF4-FFF2-40B4-BE49-F238E27FC236}">
                <a16:creationId xmlns:a16="http://schemas.microsoft.com/office/drawing/2014/main" id="{0B0B83A6-49F0-4A79-B1B7-F841A7919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44379">
            <a:off x="1550235" y="431771"/>
            <a:ext cx="1445703" cy="976263"/>
          </a:xfrm>
          <a:prstGeom prst="rect">
            <a:avLst/>
          </a:prstGeom>
          <a:scene3d>
            <a:camera prst="orthographicFront">
              <a:rot lat="19500000" lon="3600000" rev="0"/>
            </a:camera>
            <a:lightRig rig="threePt" dir="t"/>
          </a:scene3d>
        </p:spPr>
      </p:pic>
      <p:sp>
        <p:nvSpPr>
          <p:cNvPr id="20" name="Arrow: Up 19">
            <a:extLst>
              <a:ext uri="{FF2B5EF4-FFF2-40B4-BE49-F238E27FC236}">
                <a16:creationId xmlns:a16="http://schemas.microsoft.com/office/drawing/2014/main" id="{FBEFF409-BE7D-4F96-953D-73A6B553D10A}"/>
              </a:ext>
            </a:extLst>
          </p:cNvPr>
          <p:cNvSpPr/>
          <p:nvPr/>
        </p:nvSpPr>
        <p:spPr>
          <a:xfrm rot="16200000">
            <a:off x="1388874" y="3324593"/>
            <a:ext cx="88040" cy="336646"/>
          </a:xfrm>
          <a:prstGeom prst="upArrow">
            <a:avLst>
              <a:gd name="adj1" fmla="val 50000"/>
              <a:gd name="adj2" fmla="val 7554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grpSp>
        <p:nvGrpSpPr>
          <p:cNvPr id="21" name="Group 20">
            <a:extLst>
              <a:ext uri="{FF2B5EF4-FFF2-40B4-BE49-F238E27FC236}">
                <a16:creationId xmlns:a16="http://schemas.microsoft.com/office/drawing/2014/main" id="{D61599A6-8BBD-401C-B392-ADE8EF618D45}"/>
              </a:ext>
            </a:extLst>
          </p:cNvPr>
          <p:cNvGrpSpPr/>
          <p:nvPr/>
        </p:nvGrpSpPr>
        <p:grpSpPr>
          <a:xfrm>
            <a:off x="1138088" y="2393384"/>
            <a:ext cx="854311" cy="3320165"/>
            <a:chOff x="1638458" y="3446583"/>
            <a:chExt cx="1230248" cy="4781192"/>
          </a:xfrm>
        </p:grpSpPr>
        <p:sp>
          <p:nvSpPr>
            <p:cNvPr id="22" name="Arrow: U-Turn 21">
              <a:extLst>
                <a:ext uri="{FF2B5EF4-FFF2-40B4-BE49-F238E27FC236}">
                  <a16:creationId xmlns:a16="http://schemas.microsoft.com/office/drawing/2014/main" id="{B18452C2-4CF8-4A11-84A7-B8EAD997C0BF}"/>
                </a:ext>
              </a:extLst>
            </p:cNvPr>
            <p:cNvSpPr/>
            <p:nvPr/>
          </p:nvSpPr>
          <p:spPr>
            <a:xfrm rot="16200000">
              <a:off x="-107600" y="5251469"/>
              <a:ext cx="4781192" cy="1171420"/>
            </a:xfrm>
            <a:prstGeom prst="uturnArrow">
              <a:avLst>
                <a:gd name="adj1" fmla="val 4753"/>
                <a:gd name="adj2" fmla="val 8617"/>
                <a:gd name="adj3" fmla="val 11409"/>
                <a:gd name="adj4" fmla="val 43750"/>
                <a:gd name="adj5" fmla="val 4473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p>
          </p:txBody>
        </p:sp>
        <p:grpSp>
          <p:nvGrpSpPr>
            <p:cNvPr id="23" name="Group 22">
              <a:extLst>
                <a:ext uri="{FF2B5EF4-FFF2-40B4-BE49-F238E27FC236}">
                  <a16:creationId xmlns:a16="http://schemas.microsoft.com/office/drawing/2014/main" id="{A6D0CE01-B1E6-4A6F-A0FA-71885212850A}"/>
                </a:ext>
              </a:extLst>
            </p:cNvPr>
            <p:cNvGrpSpPr/>
            <p:nvPr/>
          </p:nvGrpSpPr>
          <p:grpSpPr>
            <a:xfrm rot="16200000">
              <a:off x="1627615" y="4946914"/>
              <a:ext cx="197627" cy="175941"/>
              <a:chOff x="4199467" y="812800"/>
              <a:chExt cx="448731" cy="423333"/>
            </a:xfrm>
            <a:solidFill>
              <a:schemeClr val="bg1"/>
            </a:solidFill>
          </p:grpSpPr>
          <p:sp>
            <p:nvSpPr>
              <p:cNvPr id="24" name="Oval 23">
                <a:extLst>
                  <a:ext uri="{FF2B5EF4-FFF2-40B4-BE49-F238E27FC236}">
                    <a16:creationId xmlns:a16="http://schemas.microsoft.com/office/drawing/2014/main" id="{AD1F327F-4323-408F-A3CF-3A954216A871}"/>
                  </a:ext>
                </a:extLst>
              </p:cNvPr>
              <p:cNvSpPr/>
              <p:nvPr/>
            </p:nvSpPr>
            <p:spPr>
              <a:xfrm>
                <a:off x="4199467" y="812800"/>
                <a:ext cx="448731" cy="42333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cxnSp>
            <p:nvCxnSpPr>
              <p:cNvPr id="25" name="Straight Connector 24">
                <a:extLst>
                  <a:ext uri="{FF2B5EF4-FFF2-40B4-BE49-F238E27FC236}">
                    <a16:creationId xmlns:a16="http://schemas.microsoft.com/office/drawing/2014/main" id="{126C4F2E-D0C2-4BD3-9F78-CCE25E4746D3}"/>
                  </a:ext>
                </a:extLst>
              </p:cNvPr>
              <p:cNvCxnSpPr>
                <a:stCxn id="24" idx="0"/>
                <a:endCxn id="24" idx="4"/>
              </p:cNvCxnSpPr>
              <p:nvPr/>
            </p:nvCxnSpPr>
            <p:spPr>
              <a:xfrm>
                <a:off x="4423833" y="812800"/>
                <a:ext cx="0" cy="42333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838787-7308-47D4-BAF5-8F6DACC84849}"/>
                  </a:ext>
                </a:extLst>
              </p:cNvPr>
              <p:cNvCxnSpPr>
                <a:cxnSpLocks/>
                <a:stCxn id="24" idx="2"/>
                <a:endCxn id="24" idx="6"/>
              </p:cNvCxnSpPr>
              <p:nvPr/>
            </p:nvCxnSpPr>
            <p:spPr>
              <a:xfrm>
                <a:off x="4199467" y="1024467"/>
                <a:ext cx="448731"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7" name="TextBox 26">
            <a:extLst>
              <a:ext uri="{FF2B5EF4-FFF2-40B4-BE49-F238E27FC236}">
                <a16:creationId xmlns:a16="http://schemas.microsoft.com/office/drawing/2014/main" id="{FB9660B0-B10C-4203-A58C-B11C0689A67C}"/>
              </a:ext>
            </a:extLst>
          </p:cNvPr>
          <p:cNvSpPr txBox="1"/>
          <p:nvPr/>
        </p:nvSpPr>
        <p:spPr>
          <a:xfrm>
            <a:off x="261102" y="60564"/>
            <a:ext cx="3938132" cy="519822"/>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Coarse-to-fine Generator</a:t>
            </a:r>
          </a:p>
        </p:txBody>
      </p:sp>
      <p:sp>
        <p:nvSpPr>
          <p:cNvPr id="28" name="TextBox 27">
            <a:extLst>
              <a:ext uri="{FF2B5EF4-FFF2-40B4-BE49-F238E27FC236}">
                <a16:creationId xmlns:a16="http://schemas.microsoft.com/office/drawing/2014/main" id="{6CAD33F7-6025-4B23-8228-E4ABB21AEFC4}"/>
              </a:ext>
            </a:extLst>
          </p:cNvPr>
          <p:cNvSpPr txBox="1"/>
          <p:nvPr/>
        </p:nvSpPr>
        <p:spPr>
          <a:xfrm>
            <a:off x="4433824" y="58680"/>
            <a:ext cx="4348420" cy="519822"/>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Multi-scale Discriminators</a:t>
            </a:r>
          </a:p>
        </p:txBody>
      </p:sp>
      <p:sp>
        <p:nvSpPr>
          <p:cNvPr id="29" name="TextBox 28">
            <a:extLst>
              <a:ext uri="{FF2B5EF4-FFF2-40B4-BE49-F238E27FC236}">
                <a16:creationId xmlns:a16="http://schemas.microsoft.com/office/drawing/2014/main" id="{4900E261-45C1-4C14-B4A6-C8A4FC17EAF3}"/>
              </a:ext>
            </a:extLst>
          </p:cNvPr>
          <p:cNvSpPr txBox="1"/>
          <p:nvPr/>
        </p:nvSpPr>
        <p:spPr>
          <a:xfrm>
            <a:off x="9180432" y="77949"/>
            <a:ext cx="2945316" cy="519822"/>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Robust Objective </a:t>
            </a:r>
          </a:p>
        </p:txBody>
      </p:sp>
      <p:pic>
        <p:nvPicPr>
          <p:cNvPr id="30" name="Picture 29">
            <a:extLst>
              <a:ext uri="{FF2B5EF4-FFF2-40B4-BE49-F238E27FC236}">
                <a16:creationId xmlns:a16="http://schemas.microsoft.com/office/drawing/2014/main" id="{4E936D42-5ADC-4239-9319-778D98ECC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254" y="5112191"/>
            <a:ext cx="1523951" cy="888971"/>
          </a:xfrm>
          <a:prstGeom prst="rect">
            <a:avLst/>
          </a:prstGeom>
          <a:scene3d>
            <a:camera prst="orthographicFront">
              <a:rot lat="2198130" lon="19879737" rev="20481306"/>
            </a:camera>
            <a:lightRig rig="threePt" dir="t"/>
          </a:scene3d>
        </p:spPr>
      </p:pic>
      <p:pic>
        <p:nvPicPr>
          <p:cNvPr id="31" name="Picture 30">
            <a:extLst>
              <a:ext uri="{FF2B5EF4-FFF2-40B4-BE49-F238E27FC236}">
                <a16:creationId xmlns:a16="http://schemas.microsoft.com/office/drawing/2014/main" id="{CEC138B5-1B17-4553-AB84-2460509E9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996" y="3354602"/>
            <a:ext cx="1066766" cy="622280"/>
          </a:xfrm>
          <a:prstGeom prst="rect">
            <a:avLst/>
          </a:prstGeom>
          <a:scene3d>
            <a:camera prst="orthographicFront">
              <a:rot lat="2198130" lon="19879737" rev="20481306"/>
            </a:camera>
            <a:lightRig rig="threePt" dir="t"/>
          </a:scene3d>
        </p:spPr>
      </p:pic>
      <p:pic>
        <p:nvPicPr>
          <p:cNvPr id="32" name="Picture 31">
            <a:extLst>
              <a:ext uri="{FF2B5EF4-FFF2-40B4-BE49-F238E27FC236}">
                <a16:creationId xmlns:a16="http://schemas.microsoft.com/office/drawing/2014/main" id="{EE8AF25E-65BA-4534-9DD9-C01787325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261" y="1779274"/>
            <a:ext cx="691837" cy="403572"/>
          </a:xfrm>
          <a:prstGeom prst="rect">
            <a:avLst/>
          </a:prstGeom>
          <a:scene3d>
            <a:camera prst="orthographicFront">
              <a:rot lat="2198130" lon="19879737" rev="20481306"/>
            </a:camera>
            <a:lightRig rig="threePt" dir="t"/>
          </a:scene3d>
        </p:spPr>
      </p:pic>
      <p:grpSp>
        <p:nvGrpSpPr>
          <p:cNvPr id="33" name="Group 32">
            <a:extLst>
              <a:ext uri="{FF2B5EF4-FFF2-40B4-BE49-F238E27FC236}">
                <a16:creationId xmlns:a16="http://schemas.microsoft.com/office/drawing/2014/main" id="{DD132166-4C09-4604-944D-4A8998934F53}"/>
              </a:ext>
            </a:extLst>
          </p:cNvPr>
          <p:cNvGrpSpPr/>
          <p:nvPr/>
        </p:nvGrpSpPr>
        <p:grpSpPr>
          <a:xfrm>
            <a:off x="1869514" y="3563045"/>
            <a:ext cx="1537451" cy="1332287"/>
            <a:chOff x="2691746" y="5130949"/>
            <a:chExt cx="2214000" cy="1918555"/>
          </a:xfrm>
        </p:grpSpPr>
        <p:sp>
          <p:nvSpPr>
            <p:cNvPr id="34" name="Cube 33">
              <a:extLst>
                <a:ext uri="{FF2B5EF4-FFF2-40B4-BE49-F238E27FC236}">
                  <a16:creationId xmlns:a16="http://schemas.microsoft.com/office/drawing/2014/main" id="{D235D9C8-CD4C-407F-9BE6-D18C432E96A6}"/>
                </a:ext>
              </a:extLst>
            </p:cNvPr>
            <p:cNvSpPr/>
            <p:nvPr/>
          </p:nvSpPr>
          <p:spPr>
            <a:xfrm>
              <a:off x="2703338" y="5130949"/>
              <a:ext cx="658976" cy="594545"/>
            </a:xfrm>
            <a:prstGeom prst="cube">
              <a:avLst>
                <a:gd name="adj" fmla="val 4039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35" name="Cube 34">
              <a:extLst>
                <a:ext uri="{FF2B5EF4-FFF2-40B4-BE49-F238E27FC236}">
                  <a16:creationId xmlns:a16="http://schemas.microsoft.com/office/drawing/2014/main" id="{D0B0EABA-7025-44D1-B4F5-BF5C5A8D4FA9}"/>
                </a:ext>
              </a:extLst>
            </p:cNvPr>
            <p:cNvSpPr/>
            <p:nvPr/>
          </p:nvSpPr>
          <p:spPr>
            <a:xfrm>
              <a:off x="2691746" y="6454959"/>
              <a:ext cx="658976" cy="594545"/>
            </a:xfrm>
            <a:prstGeom prst="cube">
              <a:avLst>
                <a:gd name="adj" fmla="val 431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36" name="TextBox 35">
              <a:extLst>
                <a:ext uri="{FF2B5EF4-FFF2-40B4-BE49-F238E27FC236}">
                  <a16:creationId xmlns:a16="http://schemas.microsoft.com/office/drawing/2014/main" id="{8D5E0F47-75BA-4161-B323-5CCD0D65A282}"/>
                </a:ext>
              </a:extLst>
            </p:cNvPr>
            <p:cNvSpPr txBox="1"/>
            <p:nvPr/>
          </p:nvSpPr>
          <p:spPr>
            <a:xfrm rot="5400000">
              <a:off x="2860503" y="5659583"/>
              <a:ext cx="504062" cy="409971"/>
            </a:xfrm>
            <a:prstGeom prst="rect">
              <a:avLst/>
            </a:prstGeom>
            <a:noFill/>
          </p:spPr>
          <p:txBody>
            <a:bodyPr wrap="square" rtlCol="0">
              <a:spAutoFit/>
            </a:bodyPr>
            <a:lstStyle/>
            <a:p>
              <a:r>
                <a:rPr lang="en-US" sz="1250" b="1" dirty="0"/>
                <a:t>...</a:t>
              </a:r>
            </a:p>
          </p:txBody>
        </p:sp>
        <p:grpSp>
          <p:nvGrpSpPr>
            <p:cNvPr id="37" name="Group 36">
              <a:extLst>
                <a:ext uri="{FF2B5EF4-FFF2-40B4-BE49-F238E27FC236}">
                  <a16:creationId xmlns:a16="http://schemas.microsoft.com/office/drawing/2014/main" id="{634D482F-3FE0-431B-9E02-34F224FBE514}"/>
                </a:ext>
              </a:extLst>
            </p:cNvPr>
            <p:cNvGrpSpPr/>
            <p:nvPr/>
          </p:nvGrpSpPr>
          <p:grpSpPr>
            <a:xfrm>
              <a:off x="3442644" y="5159098"/>
              <a:ext cx="1463102" cy="1604146"/>
              <a:chOff x="3442644" y="5159098"/>
              <a:chExt cx="1463102" cy="1604146"/>
            </a:xfrm>
          </p:grpSpPr>
          <p:sp>
            <p:nvSpPr>
              <p:cNvPr id="39" name="Right Brace 38">
                <a:extLst>
                  <a:ext uri="{FF2B5EF4-FFF2-40B4-BE49-F238E27FC236}">
                    <a16:creationId xmlns:a16="http://schemas.microsoft.com/office/drawing/2014/main" id="{03F61828-E669-4D42-9793-F51092CAF9ED}"/>
                  </a:ext>
                </a:extLst>
              </p:cNvPr>
              <p:cNvSpPr/>
              <p:nvPr/>
            </p:nvSpPr>
            <p:spPr>
              <a:xfrm rot="10800000" flipH="1">
                <a:off x="3442644" y="5159098"/>
                <a:ext cx="156919" cy="1604146"/>
              </a:xfrm>
              <a:prstGeom prst="rightBrace">
                <a:avLst>
                  <a:gd name="adj1" fmla="val 81838"/>
                  <a:gd name="adj2" fmla="val 51769"/>
                </a:avLst>
              </a:prstGeom>
              <a:ln w="285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0" name="TextBox 39">
                <a:extLst>
                  <a:ext uri="{FF2B5EF4-FFF2-40B4-BE49-F238E27FC236}">
                    <a16:creationId xmlns:a16="http://schemas.microsoft.com/office/drawing/2014/main" id="{9762E4C5-B10C-4C10-BF67-EEDEE5BD86D5}"/>
                  </a:ext>
                </a:extLst>
              </p:cNvPr>
              <p:cNvSpPr txBox="1"/>
              <p:nvPr/>
            </p:nvSpPr>
            <p:spPr>
              <a:xfrm>
                <a:off x="3649188" y="5614369"/>
                <a:ext cx="1256558" cy="748660"/>
              </a:xfrm>
              <a:prstGeom prst="rect">
                <a:avLst/>
              </a:prstGeom>
              <a:noFill/>
            </p:spPr>
            <p:txBody>
              <a:bodyPr wrap="square" rtlCol="0">
                <a:spAutoFit/>
              </a:bodyPr>
              <a:lstStyle/>
              <a:p>
                <a:pPr algn="ctr"/>
                <a:r>
                  <a:rPr lang="en-US" sz="1389" dirty="0">
                    <a:latin typeface="Helvetica" charset="0"/>
                    <a:cs typeface="Helvetica" charset="0"/>
                  </a:rPr>
                  <a:t>Residual blocks</a:t>
                </a:r>
              </a:p>
            </p:txBody>
          </p:sp>
        </p:grpSp>
        <p:sp>
          <p:nvSpPr>
            <p:cNvPr id="38" name="Cube 37">
              <a:extLst>
                <a:ext uri="{FF2B5EF4-FFF2-40B4-BE49-F238E27FC236}">
                  <a16:creationId xmlns:a16="http://schemas.microsoft.com/office/drawing/2014/main" id="{CD32CD11-DC94-4091-ABC3-AB5653A2826C}"/>
                </a:ext>
              </a:extLst>
            </p:cNvPr>
            <p:cNvSpPr/>
            <p:nvPr/>
          </p:nvSpPr>
          <p:spPr>
            <a:xfrm>
              <a:off x="2703338" y="5969145"/>
              <a:ext cx="658976" cy="594545"/>
            </a:xfrm>
            <a:prstGeom prst="cube">
              <a:avLst>
                <a:gd name="adj" fmla="val 4039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grpSp>
      <p:sp>
        <p:nvSpPr>
          <p:cNvPr id="41" name="Cube 40">
            <a:extLst>
              <a:ext uri="{FF2B5EF4-FFF2-40B4-BE49-F238E27FC236}">
                <a16:creationId xmlns:a16="http://schemas.microsoft.com/office/drawing/2014/main" id="{0674A80A-6E0E-4D2B-BBA4-7482EC1B558B}"/>
              </a:ext>
            </a:extLst>
          </p:cNvPr>
          <p:cNvSpPr/>
          <p:nvPr/>
        </p:nvSpPr>
        <p:spPr>
          <a:xfrm>
            <a:off x="1607343" y="3137148"/>
            <a:ext cx="964312" cy="476250"/>
          </a:xfrm>
          <a:prstGeom prst="cube">
            <a:avLst>
              <a:gd name="adj" fmla="val 7041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pic>
        <p:nvPicPr>
          <p:cNvPr id="42" name="Picture 41">
            <a:extLst>
              <a:ext uri="{FF2B5EF4-FFF2-40B4-BE49-F238E27FC236}">
                <a16:creationId xmlns:a16="http://schemas.microsoft.com/office/drawing/2014/main" id="{18976DCA-2E48-4BB8-95BA-AE9074C94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48687">
            <a:off x="1705447" y="2780059"/>
            <a:ext cx="851596" cy="708166"/>
          </a:xfrm>
          <a:prstGeom prst="rect">
            <a:avLst/>
          </a:prstGeom>
          <a:scene3d>
            <a:camera prst="orthographicFront">
              <a:rot lat="19500000" lon="3600000" rev="0"/>
            </a:camera>
            <a:lightRig rig="threePt" dir="t"/>
          </a:scene3d>
        </p:spPr>
      </p:pic>
      <p:grpSp>
        <p:nvGrpSpPr>
          <p:cNvPr id="43" name="Group 42">
            <a:extLst>
              <a:ext uri="{FF2B5EF4-FFF2-40B4-BE49-F238E27FC236}">
                <a16:creationId xmlns:a16="http://schemas.microsoft.com/office/drawing/2014/main" id="{1862802C-A0A4-44F1-9C9F-FD542D229FA9}"/>
              </a:ext>
            </a:extLst>
          </p:cNvPr>
          <p:cNvGrpSpPr/>
          <p:nvPr/>
        </p:nvGrpSpPr>
        <p:grpSpPr>
          <a:xfrm>
            <a:off x="1583198" y="1494168"/>
            <a:ext cx="2072316" cy="1198734"/>
            <a:chOff x="2279437" y="2151670"/>
            <a:chExt cx="2984231" cy="1726233"/>
          </a:xfrm>
        </p:grpSpPr>
        <p:grpSp>
          <p:nvGrpSpPr>
            <p:cNvPr id="44" name="Group 43">
              <a:extLst>
                <a:ext uri="{FF2B5EF4-FFF2-40B4-BE49-F238E27FC236}">
                  <a16:creationId xmlns:a16="http://schemas.microsoft.com/office/drawing/2014/main" id="{4902DA70-85AE-4ACB-896D-E2730FA73EE9}"/>
                </a:ext>
              </a:extLst>
            </p:cNvPr>
            <p:cNvGrpSpPr/>
            <p:nvPr/>
          </p:nvGrpSpPr>
          <p:grpSpPr>
            <a:xfrm>
              <a:off x="3745810" y="2188161"/>
              <a:ext cx="1517858" cy="1188720"/>
              <a:chOff x="3745810" y="2188161"/>
              <a:chExt cx="1517858" cy="1188720"/>
            </a:xfrm>
          </p:grpSpPr>
          <p:sp>
            <p:nvSpPr>
              <p:cNvPr id="48" name="Right Brace 47">
                <a:extLst>
                  <a:ext uri="{FF2B5EF4-FFF2-40B4-BE49-F238E27FC236}">
                    <a16:creationId xmlns:a16="http://schemas.microsoft.com/office/drawing/2014/main" id="{21B94C44-CB7F-4FFC-816C-81EEAD4B15C0}"/>
                  </a:ext>
                </a:extLst>
              </p:cNvPr>
              <p:cNvSpPr/>
              <p:nvPr/>
            </p:nvSpPr>
            <p:spPr>
              <a:xfrm rot="10800000" flipH="1">
                <a:off x="3745810" y="2188161"/>
                <a:ext cx="159000" cy="1188720"/>
              </a:xfrm>
              <a:prstGeom prst="rightBrace">
                <a:avLst>
                  <a:gd name="adj1" fmla="val 81838"/>
                  <a:gd name="adj2" fmla="val 51769"/>
                </a:avLst>
              </a:prstGeom>
              <a:ln w="285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9" name="TextBox 48">
                <a:extLst>
                  <a:ext uri="{FF2B5EF4-FFF2-40B4-BE49-F238E27FC236}">
                    <a16:creationId xmlns:a16="http://schemas.microsoft.com/office/drawing/2014/main" id="{D730A818-665F-42D9-9FEB-0B399CACC4DA}"/>
                  </a:ext>
                </a:extLst>
              </p:cNvPr>
              <p:cNvSpPr txBox="1"/>
              <p:nvPr/>
            </p:nvSpPr>
            <p:spPr>
              <a:xfrm>
                <a:off x="3993049" y="2449865"/>
                <a:ext cx="1270619" cy="748660"/>
              </a:xfrm>
              <a:prstGeom prst="rect">
                <a:avLst/>
              </a:prstGeom>
              <a:noFill/>
            </p:spPr>
            <p:txBody>
              <a:bodyPr wrap="square" rtlCol="0">
                <a:spAutoFit/>
              </a:bodyPr>
              <a:lstStyle/>
              <a:p>
                <a:pPr algn="ctr"/>
                <a:r>
                  <a:rPr lang="en-US" sz="1389" dirty="0">
                    <a:latin typeface="Helvetica" charset="0"/>
                    <a:cs typeface="Helvetica" charset="0"/>
                  </a:rPr>
                  <a:t>Residual blocks</a:t>
                </a:r>
              </a:p>
            </p:txBody>
          </p:sp>
        </p:grpSp>
        <p:sp>
          <p:nvSpPr>
            <p:cNvPr id="45" name="Cube 44">
              <a:extLst>
                <a:ext uri="{FF2B5EF4-FFF2-40B4-BE49-F238E27FC236}">
                  <a16:creationId xmlns:a16="http://schemas.microsoft.com/office/drawing/2014/main" id="{C2251B32-E18E-4AD8-BF29-D9B232162F09}"/>
                </a:ext>
              </a:extLst>
            </p:cNvPr>
            <p:cNvSpPr/>
            <p:nvPr/>
          </p:nvSpPr>
          <p:spPr>
            <a:xfrm rot="5400000" flipH="1">
              <a:off x="2626111" y="2818280"/>
              <a:ext cx="712949" cy="1406297"/>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6" name="Cube 45">
              <a:extLst>
                <a:ext uri="{FF2B5EF4-FFF2-40B4-BE49-F238E27FC236}">
                  <a16:creationId xmlns:a16="http://schemas.microsoft.com/office/drawing/2014/main" id="{E7BE4BAE-8846-49A5-8C2F-60A632E402C4}"/>
                </a:ext>
              </a:extLst>
            </p:cNvPr>
            <p:cNvSpPr/>
            <p:nvPr/>
          </p:nvSpPr>
          <p:spPr>
            <a:xfrm rot="5400000" flipH="1">
              <a:off x="2652059" y="1804996"/>
              <a:ext cx="712949" cy="1406297"/>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7" name="TextBox 46">
              <a:extLst>
                <a:ext uri="{FF2B5EF4-FFF2-40B4-BE49-F238E27FC236}">
                  <a16:creationId xmlns:a16="http://schemas.microsoft.com/office/drawing/2014/main" id="{B3C4EDD4-4869-473B-BEFB-5D2F1C3303F9}"/>
                </a:ext>
              </a:extLst>
            </p:cNvPr>
            <p:cNvSpPr txBox="1"/>
            <p:nvPr/>
          </p:nvSpPr>
          <p:spPr>
            <a:xfrm rot="5400000">
              <a:off x="2789072" y="2825423"/>
              <a:ext cx="485970" cy="409971"/>
            </a:xfrm>
            <a:prstGeom prst="rect">
              <a:avLst/>
            </a:prstGeom>
            <a:noFill/>
          </p:spPr>
          <p:txBody>
            <a:bodyPr wrap="square" rtlCol="0">
              <a:spAutoFit/>
            </a:bodyPr>
            <a:lstStyle/>
            <a:p>
              <a:r>
                <a:rPr lang="en-US" sz="1250" b="1" dirty="0"/>
                <a:t>...</a:t>
              </a:r>
            </a:p>
          </p:txBody>
        </p:sp>
      </p:grpSp>
      <p:sp>
        <p:nvSpPr>
          <p:cNvPr id="50" name="TextBox 49">
            <a:extLst>
              <a:ext uri="{FF2B5EF4-FFF2-40B4-BE49-F238E27FC236}">
                <a16:creationId xmlns:a16="http://schemas.microsoft.com/office/drawing/2014/main" id="{C19108AF-FFF6-4346-8E5F-3452E7195CFA}"/>
              </a:ext>
            </a:extLst>
          </p:cNvPr>
          <p:cNvSpPr txBox="1"/>
          <p:nvPr/>
        </p:nvSpPr>
        <p:spPr>
          <a:xfrm>
            <a:off x="7038311" y="4493505"/>
            <a:ext cx="643197" cy="434286"/>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1</a:t>
            </a:r>
          </a:p>
        </p:txBody>
      </p:sp>
      <p:grpSp>
        <p:nvGrpSpPr>
          <p:cNvPr id="51" name="Group 50">
            <a:extLst>
              <a:ext uri="{FF2B5EF4-FFF2-40B4-BE49-F238E27FC236}">
                <a16:creationId xmlns:a16="http://schemas.microsoft.com/office/drawing/2014/main" id="{7C097121-DF5A-4F9A-B4A0-D2E124492AF7}"/>
              </a:ext>
            </a:extLst>
          </p:cNvPr>
          <p:cNvGrpSpPr/>
          <p:nvPr/>
        </p:nvGrpSpPr>
        <p:grpSpPr>
          <a:xfrm>
            <a:off x="2481468" y="5137706"/>
            <a:ext cx="871036" cy="1141536"/>
            <a:chOff x="3572987" y="7398534"/>
            <a:chExt cx="1254332" cy="1643865"/>
          </a:xfrm>
        </p:grpSpPr>
        <p:sp>
          <p:nvSpPr>
            <p:cNvPr id="52" name="Arrow: U-Turn 51">
              <a:extLst>
                <a:ext uri="{FF2B5EF4-FFF2-40B4-BE49-F238E27FC236}">
                  <a16:creationId xmlns:a16="http://schemas.microsoft.com/office/drawing/2014/main" id="{24471FFB-2F5B-47F2-95CD-1EA8D3107C9C}"/>
                </a:ext>
              </a:extLst>
            </p:cNvPr>
            <p:cNvSpPr/>
            <p:nvPr/>
          </p:nvSpPr>
          <p:spPr>
            <a:xfrm rot="16200000" flipV="1">
              <a:off x="3082078" y="7889443"/>
              <a:ext cx="1643865" cy="662047"/>
            </a:xfrm>
            <a:prstGeom prst="uturnArrow">
              <a:avLst>
                <a:gd name="adj1" fmla="val 9357"/>
                <a:gd name="adj2" fmla="val 12645"/>
                <a:gd name="adj3" fmla="val 19466"/>
                <a:gd name="adj4" fmla="val 43750"/>
                <a:gd name="adj5"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solidFill>
                  <a:schemeClr val="tx1"/>
                </a:solidFill>
              </a:endParaRPr>
            </a:p>
          </p:txBody>
        </p:sp>
        <p:sp>
          <p:nvSpPr>
            <p:cNvPr id="53" name="TextBox 52">
              <a:extLst>
                <a:ext uri="{FF2B5EF4-FFF2-40B4-BE49-F238E27FC236}">
                  <a16:creationId xmlns:a16="http://schemas.microsoft.com/office/drawing/2014/main" id="{731CBF1E-54B5-46CE-AE87-7B97295B7AFA}"/>
                </a:ext>
              </a:extLst>
            </p:cNvPr>
            <p:cNvSpPr txBox="1"/>
            <p:nvPr/>
          </p:nvSpPr>
          <p:spPr>
            <a:xfrm>
              <a:off x="4388597" y="8165511"/>
              <a:ext cx="438722" cy="502401"/>
            </a:xfrm>
            <a:prstGeom prst="rect">
              <a:avLst/>
            </a:prstGeom>
            <a:noFill/>
          </p:spPr>
          <p:txBody>
            <a:bodyPr wrap="square" rtlCol="0">
              <a:spAutoFit/>
            </a:bodyPr>
            <a:lstStyle/>
            <a:p>
              <a:r>
                <a:rPr lang="en-US" sz="1667" dirty="0">
                  <a:latin typeface="Times New Roman" panose="02020603050405020304" pitchFamily="18" charset="0"/>
                  <a:cs typeface="Times New Roman" panose="02020603050405020304" pitchFamily="18" charset="0"/>
                </a:rPr>
                <a:t>2</a:t>
              </a:r>
            </a:p>
          </p:txBody>
        </p:sp>
        <p:cxnSp>
          <p:nvCxnSpPr>
            <p:cNvPr id="54" name="Straight Arrow Connector 53">
              <a:extLst>
                <a:ext uri="{FF2B5EF4-FFF2-40B4-BE49-F238E27FC236}">
                  <a16:creationId xmlns:a16="http://schemas.microsoft.com/office/drawing/2014/main" id="{E33FE22A-AEB0-43FF-A370-A3FAE83A6366}"/>
                </a:ext>
              </a:extLst>
            </p:cNvPr>
            <p:cNvCxnSpPr/>
            <p:nvPr/>
          </p:nvCxnSpPr>
          <p:spPr>
            <a:xfrm>
              <a:off x="4376435" y="8227774"/>
              <a:ext cx="0" cy="325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Cube 54">
            <a:extLst>
              <a:ext uri="{FF2B5EF4-FFF2-40B4-BE49-F238E27FC236}">
                <a16:creationId xmlns:a16="http://schemas.microsoft.com/office/drawing/2014/main" id="{000942D7-E108-4492-A38F-9379F6318DCB}"/>
              </a:ext>
            </a:extLst>
          </p:cNvPr>
          <p:cNvSpPr/>
          <p:nvPr/>
        </p:nvSpPr>
        <p:spPr>
          <a:xfrm rot="5400000" flipH="1">
            <a:off x="1868790" y="5299754"/>
            <a:ext cx="495088" cy="976564"/>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pic>
        <p:nvPicPr>
          <p:cNvPr id="56" name="Picture 55" descr="A car driving on a city street&#10;&#10;Description generated with very high confidence">
            <a:extLst>
              <a:ext uri="{FF2B5EF4-FFF2-40B4-BE49-F238E27FC236}">
                <a16:creationId xmlns:a16="http://schemas.microsoft.com/office/drawing/2014/main" id="{C7E653FB-043B-4571-B13C-4C25B7AE3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453" y="5112191"/>
            <a:ext cx="1523951" cy="888971"/>
          </a:xfrm>
          <a:prstGeom prst="rect">
            <a:avLst/>
          </a:prstGeom>
          <a:scene3d>
            <a:camera prst="orthographicFront">
              <a:rot lat="2196000" lon="19878000" rev="20484000"/>
            </a:camera>
            <a:lightRig rig="threePt" dir="t"/>
          </a:scene3d>
        </p:spPr>
      </p:pic>
      <p:pic>
        <p:nvPicPr>
          <p:cNvPr id="57" name="Picture 56" descr="A car driving on a city street&#10;&#10;Description generated with very high confidence">
            <a:extLst>
              <a:ext uri="{FF2B5EF4-FFF2-40B4-BE49-F238E27FC236}">
                <a16:creationId xmlns:a16="http://schemas.microsoft.com/office/drawing/2014/main" id="{E6FC4629-F6E0-43BC-BB7B-62444A5E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256" y="3354602"/>
            <a:ext cx="1065098" cy="621307"/>
          </a:xfrm>
          <a:prstGeom prst="rect">
            <a:avLst/>
          </a:prstGeom>
          <a:scene3d>
            <a:camera prst="orthographicFront">
              <a:rot lat="2196000" lon="19878000" rev="20484000"/>
            </a:camera>
            <a:lightRig rig="threePt" dir="t"/>
          </a:scene3d>
        </p:spPr>
      </p:pic>
      <p:pic>
        <p:nvPicPr>
          <p:cNvPr id="58" name="Picture 57" descr="A car driving on a city street&#10;&#10;Description generated with very high confidence">
            <a:extLst>
              <a:ext uri="{FF2B5EF4-FFF2-40B4-BE49-F238E27FC236}">
                <a16:creationId xmlns:a16="http://schemas.microsoft.com/office/drawing/2014/main" id="{AB3C51B5-3C86-40EB-B07E-F717A1852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578" y="1779275"/>
            <a:ext cx="696663" cy="406387"/>
          </a:xfrm>
          <a:prstGeom prst="rect">
            <a:avLst/>
          </a:prstGeom>
          <a:scene3d>
            <a:camera prst="orthographicFront">
              <a:rot lat="2196000" lon="19878000" rev="20484000"/>
            </a:camera>
            <a:lightRig rig="threePt" dir="t"/>
          </a:scene3d>
        </p:spPr>
      </p:pic>
      <p:sp>
        <p:nvSpPr>
          <p:cNvPr id="59" name="TextBox 58">
            <a:extLst>
              <a:ext uri="{FF2B5EF4-FFF2-40B4-BE49-F238E27FC236}">
                <a16:creationId xmlns:a16="http://schemas.microsoft.com/office/drawing/2014/main" id="{8A9F3BDF-E0CE-4051-802D-C19940F0FB71}"/>
              </a:ext>
            </a:extLst>
          </p:cNvPr>
          <p:cNvSpPr txBox="1"/>
          <p:nvPr/>
        </p:nvSpPr>
        <p:spPr>
          <a:xfrm>
            <a:off x="4144608" y="5931380"/>
            <a:ext cx="1135150" cy="477054"/>
          </a:xfrm>
          <a:prstGeom prst="rect">
            <a:avLst/>
          </a:prstGeom>
          <a:noFill/>
        </p:spPr>
        <p:txBody>
          <a:bodyPr wrap="square" rtlCol="0">
            <a:spAutoFit/>
          </a:bodyPr>
          <a:lstStyle/>
          <a:p>
            <a:pPr algn="ctr"/>
            <a:r>
              <a:rPr lang="en-US" sz="2500" dirty="0">
                <a:latin typeface="Helvetica" charset="0"/>
                <a:cs typeface="Helvetica" charset="0"/>
              </a:rPr>
              <a:t>real</a:t>
            </a:r>
          </a:p>
        </p:txBody>
      </p:sp>
      <p:sp>
        <p:nvSpPr>
          <p:cNvPr id="60" name="TextBox 59">
            <a:extLst>
              <a:ext uri="{FF2B5EF4-FFF2-40B4-BE49-F238E27FC236}">
                <a16:creationId xmlns:a16="http://schemas.microsoft.com/office/drawing/2014/main" id="{C8141A56-33BA-4393-A5D4-7E465E6C1389}"/>
              </a:ext>
            </a:extLst>
          </p:cNvPr>
          <p:cNvSpPr txBox="1"/>
          <p:nvPr/>
        </p:nvSpPr>
        <p:spPr>
          <a:xfrm>
            <a:off x="5523903" y="5931380"/>
            <a:ext cx="2027074" cy="477054"/>
          </a:xfrm>
          <a:prstGeom prst="rect">
            <a:avLst/>
          </a:prstGeom>
          <a:noFill/>
        </p:spPr>
        <p:txBody>
          <a:bodyPr wrap="square" rtlCol="0">
            <a:spAutoFit/>
          </a:bodyPr>
          <a:lstStyle/>
          <a:p>
            <a:pPr algn="ctr"/>
            <a:r>
              <a:rPr lang="en-US" sz="2500" dirty="0">
                <a:latin typeface="Helvetica" charset="0"/>
                <a:cs typeface="Helvetica" charset="0"/>
              </a:rPr>
              <a:t>synthesized</a:t>
            </a:r>
          </a:p>
        </p:txBody>
      </p:sp>
      <p:cxnSp>
        <p:nvCxnSpPr>
          <p:cNvPr id="61" name="Straight Connector 60">
            <a:extLst>
              <a:ext uri="{FF2B5EF4-FFF2-40B4-BE49-F238E27FC236}">
                <a16:creationId xmlns:a16="http://schemas.microsoft.com/office/drawing/2014/main" id="{FD889581-763F-416A-8939-523098D70F49}"/>
              </a:ext>
            </a:extLst>
          </p:cNvPr>
          <p:cNvCxnSpPr>
            <a:cxnSpLocks/>
          </p:cNvCxnSpPr>
          <p:nvPr/>
        </p:nvCxnSpPr>
        <p:spPr>
          <a:xfrm flipV="1">
            <a:off x="3959713" y="2112811"/>
            <a:ext cx="617738" cy="376374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6E1CEFB-161E-43E0-948D-F00C8FE9627F}"/>
              </a:ext>
            </a:extLst>
          </p:cNvPr>
          <p:cNvCxnSpPr>
            <a:cxnSpLocks/>
          </p:cNvCxnSpPr>
          <p:nvPr/>
        </p:nvCxnSpPr>
        <p:spPr>
          <a:xfrm flipH="1" flipV="1">
            <a:off x="5197974" y="2112811"/>
            <a:ext cx="145043" cy="376374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9481243-09CE-4F33-8D5A-E5B2B22DFAF8}"/>
              </a:ext>
            </a:extLst>
          </p:cNvPr>
          <p:cNvCxnSpPr>
            <a:cxnSpLocks/>
          </p:cNvCxnSpPr>
          <p:nvPr/>
        </p:nvCxnSpPr>
        <p:spPr>
          <a:xfrm flipH="1" flipV="1">
            <a:off x="5291241" y="1852023"/>
            <a:ext cx="277744" cy="33510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6E53EE3-F8B7-4D79-9752-1D4869B369CC}"/>
              </a:ext>
            </a:extLst>
          </p:cNvPr>
          <p:cNvCxnSpPr>
            <a:cxnSpLocks/>
          </p:cNvCxnSpPr>
          <p:nvPr/>
        </p:nvCxnSpPr>
        <p:spPr>
          <a:xfrm flipV="1">
            <a:off x="5741570" y="2112811"/>
            <a:ext cx="617738" cy="376374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78A229-02CD-404E-94BD-55247907A378}"/>
              </a:ext>
            </a:extLst>
          </p:cNvPr>
          <p:cNvCxnSpPr>
            <a:cxnSpLocks/>
          </p:cNvCxnSpPr>
          <p:nvPr/>
        </p:nvCxnSpPr>
        <p:spPr>
          <a:xfrm flipH="1" flipV="1">
            <a:off x="6979830" y="2112811"/>
            <a:ext cx="145043" cy="376374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504009F-4100-4D44-90D6-DB780C8D170F}"/>
              </a:ext>
            </a:extLst>
          </p:cNvPr>
          <p:cNvCxnSpPr>
            <a:cxnSpLocks/>
          </p:cNvCxnSpPr>
          <p:nvPr/>
        </p:nvCxnSpPr>
        <p:spPr>
          <a:xfrm flipH="1" flipV="1">
            <a:off x="7073098" y="1852023"/>
            <a:ext cx="277744" cy="33510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DB19127A-9ED0-4F33-9A27-BF31D82152C1}"/>
              </a:ext>
            </a:extLst>
          </p:cNvPr>
          <p:cNvSpPr/>
          <p:nvPr/>
        </p:nvSpPr>
        <p:spPr>
          <a:xfrm>
            <a:off x="4248902" y="126397"/>
            <a:ext cx="7729274" cy="506147"/>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nvGrpSpPr>
          <p:cNvPr id="68" name="Group 67">
            <a:extLst>
              <a:ext uri="{FF2B5EF4-FFF2-40B4-BE49-F238E27FC236}">
                <a16:creationId xmlns:a16="http://schemas.microsoft.com/office/drawing/2014/main" id="{624F0BD9-2936-4439-9CB0-5AFDC85A12DB}"/>
              </a:ext>
            </a:extLst>
          </p:cNvPr>
          <p:cNvGrpSpPr/>
          <p:nvPr/>
        </p:nvGrpSpPr>
        <p:grpSpPr>
          <a:xfrm>
            <a:off x="8155826" y="897003"/>
            <a:ext cx="4061547" cy="5232061"/>
            <a:chOff x="11744325" y="1291727"/>
            <a:chExt cx="5848815" cy="7534410"/>
          </a:xfrm>
        </p:grpSpPr>
        <p:cxnSp>
          <p:nvCxnSpPr>
            <p:cNvPr id="69" name="Straight Connector 68">
              <a:extLst>
                <a:ext uri="{FF2B5EF4-FFF2-40B4-BE49-F238E27FC236}">
                  <a16:creationId xmlns:a16="http://schemas.microsoft.com/office/drawing/2014/main" id="{422F5DF3-4682-48FF-A320-6F7932C9B5FB}"/>
                </a:ext>
              </a:extLst>
            </p:cNvPr>
            <p:cNvCxnSpPr>
              <a:cxnSpLocks/>
            </p:cNvCxnSpPr>
            <p:nvPr/>
          </p:nvCxnSpPr>
          <p:spPr>
            <a:xfrm flipV="1">
              <a:off x="12083507" y="2175943"/>
              <a:ext cx="669922" cy="48735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CBBEA4-CE67-46C4-94FF-B9B54A23AF21}"/>
                </a:ext>
              </a:extLst>
            </p:cNvPr>
            <p:cNvCxnSpPr>
              <a:cxnSpLocks/>
            </p:cNvCxnSpPr>
            <p:nvPr/>
          </p:nvCxnSpPr>
          <p:spPr>
            <a:xfrm flipV="1">
              <a:off x="15359297" y="2175943"/>
              <a:ext cx="669922" cy="48735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Arrow: Right 70">
              <a:extLst>
                <a:ext uri="{FF2B5EF4-FFF2-40B4-BE49-F238E27FC236}">
                  <a16:creationId xmlns:a16="http://schemas.microsoft.com/office/drawing/2014/main" id="{676AC91D-54E0-4473-90AB-FC4B97C04EAE}"/>
                </a:ext>
              </a:extLst>
            </p:cNvPr>
            <p:cNvSpPr/>
            <p:nvPr/>
          </p:nvSpPr>
          <p:spPr>
            <a:xfrm flipH="1">
              <a:off x="15213698" y="3646107"/>
              <a:ext cx="727638" cy="199947"/>
            </a:xfrm>
            <a:prstGeom prst="rightArrow">
              <a:avLst/>
            </a:prstGeom>
            <a:solidFill>
              <a:srgbClr val="900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72" name="Arrow: Right 71">
              <a:extLst>
                <a:ext uri="{FF2B5EF4-FFF2-40B4-BE49-F238E27FC236}">
                  <a16:creationId xmlns:a16="http://schemas.microsoft.com/office/drawing/2014/main" id="{D832848F-C896-4108-AA30-30CBD69D1371}"/>
                </a:ext>
              </a:extLst>
            </p:cNvPr>
            <p:cNvSpPr/>
            <p:nvPr/>
          </p:nvSpPr>
          <p:spPr>
            <a:xfrm flipH="1">
              <a:off x="15150636" y="5325809"/>
              <a:ext cx="420086" cy="237961"/>
            </a:xfrm>
            <a:prstGeom prst="rightArrow">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73" name="Cube 72">
              <a:extLst>
                <a:ext uri="{FF2B5EF4-FFF2-40B4-BE49-F238E27FC236}">
                  <a16:creationId xmlns:a16="http://schemas.microsoft.com/office/drawing/2014/main" id="{E5401CE0-AA6B-4F28-95F6-23FA132214C0}"/>
                </a:ext>
              </a:extLst>
            </p:cNvPr>
            <p:cNvSpPr/>
            <p:nvPr/>
          </p:nvSpPr>
          <p:spPr>
            <a:xfrm rot="13425283">
              <a:off x="12215290" y="4137705"/>
              <a:ext cx="1545336" cy="2532888"/>
            </a:xfrm>
            <a:prstGeom prst="cube">
              <a:avLst>
                <a:gd name="adj" fmla="val 88075"/>
              </a:avLst>
            </a:prstGeom>
            <a:solidFill>
              <a:srgbClr val="66779A">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4" name="Cube 73">
              <a:extLst>
                <a:ext uri="{FF2B5EF4-FFF2-40B4-BE49-F238E27FC236}">
                  <a16:creationId xmlns:a16="http://schemas.microsoft.com/office/drawing/2014/main" id="{266613C4-B42B-4B0F-8399-23E0DF7926D1}"/>
                </a:ext>
              </a:extLst>
            </p:cNvPr>
            <p:cNvSpPr/>
            <p:nvPr/>
          </p:nvSpPr>
          <p:spPr>
            <a:xfrm rot="13425283">
              <a:off x="12472055" y="2938713"/>
              <a:ext cx="1088136" cy="1636776"/>
            </a:xfrm>
            <a:prstGeom prst="cube">
              <a:avLst>
                <a:gd name="adj" fmla="val 78640"/>
              </a:avLst>
            </a:prstGeom>
            <a:solidFill>
              <a:srgbClr val="DCBAE2">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5" name="Cube 74">
              <a:extLst>
                <a:ext uri="{FF2B5EF4-FFF2-40B4-BE49-F238E27FC236}">
                  <a16:creationId xmlns:a16="http://schemas.microsoft.com/office/drawing/2014/main" id="{394AC383-EE9D-4C78-AD18-061351C29B3D}"/>
                </a:ext>
              </a:extLst>
            </p:cNvPr>
            <p:cNvSpPr/>
            <p:nvPr/>
          </p:nvSpPr>
          <p:spPr>
            <a:xfrm rot="13425283">
              <a:off x="12695541" y="1930352"/>
              <a:ext cx="422854" cy="692959"/>
            </a:xfrm>
            <a:prstGeom prst="cube">
              <a:avLst>
                <a:gd name="adj" fmla="val 88075"/>
              </a:avLst>
            </a:prstGeom>
            <a:solidFill>
              <a:schemeClr val="tx1">
                <a:lumMod val="75000"/>
                <a:lumOff val="25000"/>
                <a:alpha val="95000"/>
              </a:scheme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6" name="Cube 75">
              <a:extLst>
                <a:ext uri="{FF2B5EF4-FFF2-40B4-BE49-F238E27FC236}">
                  <a16:creationId xmlns:a16="http://schemas.microsoft.com/office/drawing/2014/main" id="{0DB55FE9-DCBD-44AD-B98E-4472472BEDF7}"/>
                </a:ext>
              </a:extLst>
            </p:cNvPr>
            <p:cNvSpPr/>
            <p:nvPr/>
          </p:nvSpPr>
          <p:spPr>
            <a:xfrm rot="13425283">
              <a:off x="15465597" y="4143080"/>
              <a:ext cx="1590287" cy="2606111"/>
            </a:xfrm>
            <a:prstGeom prst="cube">
              <a:avLst>
                <a:gd name="adj" fmla="val 88075"/>
              </a:avLst>
            </a:prstGeom>
            <a:solidFill>
              <a:srgbClr val="66779A">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7" name="Cube 76">
              <a:extLst>
                <a:ext uri="{FF2B5EF4-FFF2-40B4-BE49-F238E27FC236}">
                  <a16:creationId xmlns:a16="http://schemas.microsoft.com/office/drawing/2014/main" id="{FE62A88B-D5DC-4DA8-850E-940AF44DB057}"/>
                </a:ext>
              </a:extLst>
            </p:cNvPr>
            <p:cNvSpPr/>
            <p:nvPr/>
          </p:nvSpPr>
          <p:spPr>
            <a:xfrm rot="13425283">
              <a:off x="15713749" y="2939672"/>
              <a:ext cx="1090825" cy="1636569"/>
            </a:xfrm>
            <a:prstGeom prst="cube">
              <a:avLst>
                <a:gd name="adj" fmla="val 78640"/>
              </a:avLst>
            </a:prstGeom>
            <a:solidFill>
              <a:srgbClr val="DCBAE2">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8" name="TextBox 77">
              <a:extLst>
                <a:ext uri="{FF2B5EF4-FFF2-40B4-BE49-F238E27FC236}">
                  <a16:creationId xmlns:a16="http://schemas.microsoft.com/office/drawing/2014/main" id="{FBF5E907-4D69-4BC2-A33A-144FF4D47C8B}"/>
                </a:ext>
              </a:extLst>
            </p:cNvPr>
            <p:cNvSpPr txBox="1"/>
            <p:nvPr/>
          </p:nvSpPr>
          <p:spPr>
            <a:xfrm>
              <a:off x="12510241" y="1291727"/>
              <a:ext cx="926233" cy="625392"/>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500" b="1" i="1" baseline="-25000" dirty="0">
                  <a:latin typeface="Times New Roman" panose="02020603050405020304" pitchFamily="18" charset="0"/>
                  <a:cs typeface="Times New Roman" panose="02020603050405020304" pitchFamily="18" charset="0"/>
                </a:rPr>
                <a:t>i</a:t>
              </a:r>
              <a:endParaRPr lang="en-US" sz="2222" b="1" i="1" baseline="-25000" dirty="0">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935967AA-2B6E-412B-92F6-65A25DD783D7}"/>
                </a:ext>
              </a:extLst>
            </p:cNvPr>
            <p:cNvSpPr txBox="1"/>
            <p:nvPr/>
          </p:nvSpPr>
          <p:spPr>
            <a:xfrm>
              <a:off x="15767424" y="1301073"/>
              <a:ext cx="926233" cy="625392"/>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500" b="1" i="1" baseline="-25000" dirty="0">
                  <a:latin typeface="Times New Roman" panose="02020603050405020304" pitchFamily="18" charset="0"/>
                  <a:cs typeface="Times New Roman" panose="02020603050405020304" pitchFamily="18" charset="0"/>
                </a:rPr>
                <a:t>i</a:t>
              </a:r>
              <a:endParaRPr lang="en-US" sz="2222" b="1" i="1" baseline="-25000" dirty="0">
                <a:latin typeface="Times New Roman" panose="02020603050405020304" pitchFamily="18" charset="0"/>
                <a:cs typeface="Times New Roman" panose="02020603050405020304" pitchFamily="18" charset="0"/>
              </a:endParaRPr>
            </a:p>
          </p:txBody>
        </p:sp>
        <p:grpSp>
          <p:nvGrpSpPr>
            <p:cNvPr id="80" name="Group 79">
              <a:extLst>
                <a:ext uri="{FF2B5EF4-FFF2-40B4-BE49-F238E27FC236}">
                  <a16:creationId xmlns:a16="http://schemas.microsoft.com/office/drawing/2014/main" id="{85A1629F-8F02-4863-92D3-E0D6FEACAB36}"/>
                </a:ext>
              </a:extLst>
            </p:cNvPr>
            <p:cNvGrpSpPr/>
            <p:nvPr/>
          </p:nvGrpSpPr>
          <p:grpSpPr>
            <a:xfrm>
              <a:off x="11827431" y="6930659"/>
              <a:ext cx="2194560" cy="1895478"/>
              <a:chOff x="11827431" y="6930659"/>
              <a:chExt cx="2194560" cy="1895478"/>
            </a:xfrm>
          </p:grpSpPr>
          <p:pic>
            <p:nvPicPr>
              <p:cNvPr id="98" name="Picture 97" descr="A car driving on a city street&#10;&#10;Description generated with very high confidence">
                <a:extLst>
                  <a:ext uri="{FF2B5EF4-FFF2-40B4-BE49-F238E27FC236}">
                    <a16:creationId xmlns:a16="http://schemas.microsoft.com/office/drawing/2014/main" id="{4535AB38-43BA-4B50-8F50-0F2E9520C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7431" y="6930659"/>
                <a:ext cx="2194560" cy="1280160"/>
              </a:xfrm>
              <a:prstGeom prst="rect">
                <a:avLst/>
              </a:prstGeom>
              <a:ln w="19050">
                <a:solidFill>
                  <a:schemeClr val="tx1"/>
                </a:solidFill>
              </a:ln>
              <a:scene3d>
                <a:camera prst="orthographicFront">
                  <a:rot lat="2196000" lon="19878000" rev="20484000"/>
                </a:camera>
                <a:lightRig rig="threePt" dir="t"/>
              </a:scene3d>
            </p:spPr>
          </p:pic>
          <p:sp>
            <p:nvSpPr>
              <p:cNvPr id="99" name="TextBox 98">
                <a:extLst>
                  <a:ext uri="{FF2B5EF4-FFF2-40B4-BE49-F238E27FC236}">
                    <a16:creationId xmlns:a16="http://schemas.microsoft.com/office/drawing/2014/main" id="{A1C92EDF-AC5A-4007-BC2E-3EA0C251BA87}"/>
                  </a:ext>
                </a:extLst>
              </p:cNvPr>
              <p:cNvSpPr txBox="1"/>
              <p:nvPr/>
            </p:nvSpPr>
            <p:spPr>
              <a:xfrm>
                <a:off x="11938006" y="8139157"/>
                <a:ext cx="1634669" cy="686980"/>
              </a:xfrm>
              <a:prstGeom prst="rect">
                <a:avLst/>
              </a:prstGeom>
              <a:noFill/>
            </p:spPr>
            <p:txBody>
              <a:bodyPr wrap="square" rtlCol="0">
                <a:spAutoFit/>
              </a:bodyPr>
              <a:lstStyle/>
              <a:p>
                <a:pPr algn="ctr"/>
                <a:r>
                  <a:rPr lang="en-US" sz="2500" dirty="0">
                    <a:latin typeface="Helvetica" charset="0"/>
                    <a:cs typeface="Helvetica" charset="0"/>
                  </a:rPr>
                  <a:t>real</a:t>
                </a:r>
              </a:p>
            </p:txBody>
          </p:sp>
        </p:grpSp>
        <p:grpSp>
          <p:nvGrpSpPr>
            <p:cNvPr id="81" name="Group 80">
              <a:extLst>
                <a:ext uri="{FF2B5EF4-FFF2-40B4-BE49-F238E27FC236}">
                  <a16:creationId xmlns:a16="http://schemas.microsoft.com/office/drawing/2014/main" id="{C330A3BF-1E7B-45F1-8BBD-2E0AAF753A33}"/>
                </a:ext>
              </a:extLst>
            </p:cNvPr>
            <p:cNvGrpSpPr/>
            <p:nvPr/>
          </p:nvGrpSpPr>
          <p:grpSpPr>
            <a:xfrm>
              <a:off x="14674060" y="6937566"/>
              <a:ext cx="2919080" cy="1868793"/>
              <a:chOff x="14674060" y="6937566"/>
              <a:chExt cx="2919080" cy="1868793"/>
            </a:xfrm>
          </p:grpSpPr>
          <p:pic>
            <p:nvPicPr>
              <p:cNvPr id="96" name="Picture 95">
                <a:extLst>
                  <a:ext uri="{FF2B5EF4-FFF2-40B4-BE49-F238E27FC236}">
                    <a16:creationId xmlns:a16="http://schemas.microsoft.com/office/drawing/2014/main" id="{4508482E-565D-4BE6-96AF-915B7697E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1812" y="6937566"/>
                <a:ext cx="2194560" cy="1280160"/>
              </a:xfrm>
              <a:prstGeom prst="rect">
                <a:avLst/>
              </a:prstGeom>
              <a:ln w="19050">
                <a:solidFill>
                  <a:schemeClr val="tx1"/>
                </a:solidFill>
              </a:ln>
              <a:scene3d>
                <a:camera prst="orthographicFront">
                  <a:rot lat="2198130" lon="19879737" rev="20481306"/>
                </a:camera>
                <a:lightRig rig="threePt" dir="t"/>
              </a:scene3d>
            </p:spPr>
          </p:pic>
          <p:sp>
            <p:nvSpPr>
              <p:cNvPr id="97" name="TextBox 96">
                <a:extLst>
                  <a:ext uri="{FF2B5EF4-FFF2-40B4-BE49-F238E27FC236}">
                    <a16:creationId xmlns:a16="http://schemas.microsoft.com/office/drawing/2014/main" id="{4611394D-86BE-457F-8884-8FEA3B18FB59}"/>
                  </a:ext>
                </a:extLst>
              </p:cNvPr>
              <p:cNvSpPr txBox="1"/>
              <p:nvPr/>
            </p:nvSpPr>
            <p:spPr>
              <a:xfrm>
                <a:off x="14674060" y="8119379"/>
                <a:ext cx="2919080" cy="686980"/>
              </a:xfrm>
              <a:prstGeom prst="rect">
                <a:avLst/>
              </a:prstGeom>
              <a:noFill/>
            </p:spPr>
            <p:txBody>
              <a:bodyPr wrap="square" rtlCol="0">
                <a:spAutoFit/>
              </a:bodyPr>
              <a:lstStyle/>
              <a:p>
                <a:pPr algn="ctr"/>
                <a:r>
                  <a:rPr lang="en-US" sz="2500" dirty="0">
                    <a:latin typeface="Helvetica" charset="0"/>
                    <a:cs typeface="Helvetica" charset="0"/>
                  </a:rPr>
                  <a:t>synthesized</a:t>
                </a:r>
              </a:p>
            </p:txBody>
          </p:sp>
        </p:grpSp>
        <p:sp>
          <p:nvSpPr>
            <p:cNvPr id="82" name="TextBox 81">
              <a:extLst>
                <a:ext uri="{FF2B5EF4-FFF2-40B4-BE49-F238E27FC236}">
                  <a16:creationId xmlns:a16="http://schemas.microsoft.com/office/drawing/2014/main" id="{AE0525F0-0B86-43CD-912D-1C60EB1F6F63}"/>
                </a:ext>
              </a:extLst>
            </p:cNvPr>
            <p:cNvSpPr txBox="1"/>
            <p:nvPr/>
          </p:nvSpPr>
          <p:spPr>
            <a:xfrm>
              <a:off x="13942679" y="5176451"/>
              <a:ext cx="1332568" cy="563803"/>
            </a:xfrm>
            <a:prstGeom prst="rect">
              <a:avLst/>
            </a:prstGeom>
            <a:noFill/>
          </p:spPr>
          <p:txBody>
            <a:bodyPr wrap="square" rtlCol="0">
              <a:spAutoFit/>
            </a:bodyPr>
            <a:lstStyle/>
            <a:p>
              <a:pPr algn="ctr"/>
              <a:r>
                <a:rPr lang="en-US" sz="1944" i="1" dirty="0">
                  <a:latin typeface="Helvetica" charset="0"/>
                  <a:cs typeface="Helvetica" charset="0"/>
                </a:rPr>
                <a:t>match</a:t>
              </a:r>
            </a:p>
          </p:txBody>
        </p:sp>
        <p:sp>
          <p:nvSpPr>
            <p:cNvPr id="83" name="TextBox 82">
              <a:extLst>
                <a:ext uri="{FF2B5EF4-FFF2-40B4-BE49-F238E27FC236}">
                  <a16:creationId xmlns:a16="http://schemas.microsoft.com/office/drawing/2014/main" id="{9A69EF40-F386-47EF-AA6F-D8C5A8634BC9}"/>
                </a:ext>
              </a:extLst>
            </p:cNvPr>
            <p:cNvSpPr txBox="1"/>
            <p:nvPr/>
          </p:nvSpPr>
          <p:spPr>
            <a:xfrm>
              <a:off x="13996250" y="3449487"/>
              <a:ext cx="1332568" cy="563803"/>
            </a:xfrm>
            <a:prstGeom prst="rect">
              <a:avLst/>
            </a:prstGeom>
            <a:noFill/>
          </p:spPr>
          <p:txBody>
            <a:bodyPr wrap="square" rtlCol="0">
              <a:spAutoFit/>
            </a:bodyPr>
            <a:lstStyle/>
            <a:p>
              <a:pPr algn="ctr"/>
              <a:r>
                <a:rPr lang="en-US" sz="1944" i="1" dirty="0">
                  <a:latin typeface="Helvetica" charset="0"/>
                  <a:cs typeface="Helvetica" charset="0"/>
                </a:rPr>
                <a:t>match</a:t>
              </a:r>
            </a:p>
          </p:txBody>
        </p:sp>
        <p:sp>
          <p:nvSpPr>
            <p:cNvPr id="84" name="Arrow: Right 83">
              <a:extLst>
                <a:ext uri="{FF2B5EF4-FFF2-40B4-BE49-F238E27FC236}">
                  <a16:creationId xmlns:a16="http://schemas.microsoft.com/office/drawing/2014/main" id="{FECE5771-AB75-4921-A708-F7530A68D506}"/>
                </a:ext>
              </a:extLst>
            </p:cNvPr>
            <p:cNvSpPr/>
            <p:nvPr/>
          </p:nvSpPr>
          <p:spPr>
            <a:xfrm>
              <a:off x="13436475" y="3646108"/>
              <a:ext cx="600934" cy="187988"/>
            </a:xfrm>
            <a:prstGeom prst="rightArrow">
              <a:avLst/>
            </a:prstGeom>
            <a:solidFill>
              <a:srgbClr val="900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cxnSp>
          <p:nvCxnSpPr>
            <p:cNvPr id="85" name="Straight Connector 84">
              <a:extLst>
                <a:ext uri="{FF2B5EF4-FFF2-40B4-BE49-F238E27FC236}">
                  <a16:creationId xmlns:a16="http://schemas.microsoft.com/office/drawing/2014/main" id="{640897B5-4B25-4132-96C5-49E0A34615DF}"/>
                </a:ext>
              </a:extLst>
            </p:cNvPr>
            <p:cNvCxnSpPr>
              <a:cxnSpLocks/>
            </p:cNvCxnSpPr>
            <p:nvPr/>
          </p:nvCxnSpPr>
          <p:spPr>
            <a:xfrm flipV="1">
              <a:off x="11744325" y="2409534"/>
              <a:ext cx="934411" cy="564385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9B6D2E-E30F-47CF-89CF-9B858C7201BE}"/>
                </a:ext>
              </a:extLst>
            </p:cNvPr>
            <p:cNvCxnSpPr>
              <a:cxnSpLocks/>
            </p:cNvCxnSpPr>
            <p:nvPr/>
          </p:nvCxnSpPr>
          <p:spPr>
            <a:xfrm flipV="1">
              <a:off x="15011400" y="2426954"/>
              <a:ext cx="928698" cy="562643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7" name="Arrow: Right 86">
              <a:extLst>
                <a:ext uri="{FF2B5EF4-FFF2-40B4-BE49-F238E27FC236}">
                  <a16:creationId xmlns:a16="http://schemas.microsoft.com/office/drawing/2014/main" id="{07A12ECC-1AF0-4F7D-9290-C0A923B1B8E3}"/>
                </a:ext>
              </a:extLst>
            </p:cNvPr>
            <p:cNvSpPr/>
            <p:nvPr/>
          </p:nvSpPr>
          <p:spPr>
            <a:xfrm>
              <a:off x="13578984" y="5325809"/>
              <a:ext cx="471563" cy="240878"/>
            </a:xfrm>
            <a:prstGeom prst="rightArrow">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nvGrpSpPr>
            <p:cNvPr id="88" name="Group 87">
              <a:extLst>
                <a:ext uri="{FF2B5EF4-FFF2-40B4-BE49-F238E27FC236}">
                  <a16:creationId xmlns:a16="http://schemas.microsoft.com/office/drawing/2014/main" id="{30613530-795A-4788-9F5E-47578A08C68F}"/>
                </a:ext>
              </a:extLst>
            </p:cNvPr>
            <p:cNvGrpSpPr/>
            <p:nvPr/>
          </p:nvGrpSpPr>
          <p:grpSpPr>
            <a:xfrm>
              <a:off x="14289267" y="1983290"/>
              <a:ext cx="1685503" cy="563803"/>
              <a:chOff x="14289267" y="1983290"/>
              <a:chExt cx="1685503" cy="563803"/>
            </a:xfrm>
          </p:grpSpPr>
          <p:sp>
            <p:nvSpPr>
              <p:cNvPr id="94" name="TextBox 93">
                <a:extLst>
                  <a:ext uri="{FF2B5EF4-FFF2-40B4-BE49-F238E27FC236}">
                    <a16:creationId xmlns:a16="http://schemas.microsoft.com/office/drawing/2014/main" id="{F5D61CD9-70D6-4003-ABF3-ABADE450C5F1}"/>
                  </a:ext>
                </a:extLst>
              </p:cNvPr>
              <p:cNvSpPr txBox="1"/>
              <p:nvPr/>
            </p:nvSpPr>
            <p:spPr>
              <a:xfrm>
                <a:off x="14289267" y="1983290"/>
                <a:ext cx="1341313" cy="563803"/>
              </a:xfrm>
              <a:prstGeom prst="rect">
                <a:avLst/>
              </a:prstGeom>
              <a:noFill/>
            </p:spPr>
            <p:txBody>
              <a:bodyPr wrap="square" rtlCol="0">
                <a:spAutoFit/>
              </a:bodyPr>
              <a:lstStyle/>
              <a:p>
                <a:pPr algn="ctr"/>
                <a:r>
                  <a:rPr lang="en-US" altLang="zh-TW" sz="1944" i="1" dirty="0">
                    <a:latin typeface="Helvetica" charset="0"/>
                    <a:cs typeface="Helvetica" charset="0"/>
                  </a:rPr>
                  <a:t>real</a:t>
                </a:r>
                <a:endParaRPr lang="en-US" sz="2500" i="1" dirty="0">
                  <a:latin typeface="Helvetica" charset="0"/>
                  <a:cs typeface="Helvetica" charset="0"/>
                </a:endParaRPr>
              </a:p>
            </p:txBody>
          </p:sp>
          <p:sp>
            <p:nvSpPr>
              <p:cNvPr id="95" name="Arrow: Right 94">
                <a:extLst>
                  <a:ext uri="{FF2B5EF4-FFF2-40B4-BE49-F238E27FC236}">
                    <a16:creationId xmlns:a16="http://schemas.microsoft.com/office/drawing/2014/main" id="{601C7D59-86B2-4CC3-BBAF-10FD34E42C94}"/>
                  </a:ext>
                </a:extLst>
              </p:cNvPr>
              <p:cNvSpPr/>
              <p:nvPr/>
            </p:nvSpPr>
            <p:spPr>
              <a:xfrm flipH="1" flipV="1">
                <a:off x="15359297" y="2175943"/>
                <a:ext cx="615473" cy="176771"/>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cxnSp>
          <p:nvCxnSpPr>
            <p:cNvPr id="89" name="Straight Connector 88">
              <a:extLst>
                <a:ext uri="{FF2B5EF4-FFF2-40B4-BE49-F238E27FC236}">
                  <a16:creationId xmlns:a16="http://schemas.microsoft.com/office/drawing/2014/main" id="{A97BDB79-3019-47DC-9E95-58788526CBC6}"/>
                </a:ext>
              </a:extLst>
            </p:cNvPr>
            <p:cNvCxnSpPr>
              <a:cxnSpLocks/>
              <a:endCxn id="91" idx="1"/>
            </p:cNvCxnSpPr>
            <p:nvPr/>
          </p:nvCxnSpPr>
          <p:spPr>
            <a:xfrm flipH="1" flipV="1">
              <a:off x="16326130" y="2386868"/>
              <a:ext cx="688241" cy="561353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0ADED6-73A6-4243-B131-83DBB08FEFA6}"/>
                </a:ext>
              </a:extLst>
            </p:cNvPr>
            <p:cNvCxnSpPr>
              <a:cxnSpLocks/>
              <a:endCxn id="91" idx="4"/>
            </p:cNvCxnSpPr>
            <p:nvPr/>
          </p:nvCxnSpPr>
          <p:spPr>
            <a:xfrm flipH="1" flipV="1">
              <a:off x="16418754" y="2253672"/>
              <a:ext cx="934462" cy="479583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1" name="Cube 90">
              <a:extLst>
                <a:ext uri="{FF2B5EF4-FFF2-40B4-BE49-F238E27FC236}">
                  <a16:creationId xmlns:a16="http://schemas.microsoft.com/office/drawing/2014/main" id="{95E7CABE-BA7D-42F2-B3CB-EFB58DC2684F}"/>
                </a:ext>
              </a:extLst>
            </p:cNvPr>
            <p:cNvSpPr/>
            <p:nvPr/>
          </p:nvSpPr>
          <p:spPr>
            <a:xfrm rot="13425283">
              <a:off x="15962253" y="1930352"/>
              <a:ext cx="422854" cy="692959"/>
            </a:xfrm>
            <a:prstGeom prst="cube">
              <a:avLst>
                <a:gd name="adj" fmla="val 88075"/>
              </a:avLst>
            </a:prstGeom>
            <a:solidFill>
              <a:schemeClr val="tx1">
                <a:lumMod val="75000"/>
                <a:lumOff val="25000"/>
                <a:alpha val="95000"/>
              </a:scheme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cxnSp>
          <p:nvCxnSpPr>
            <p:cNvPr id="92" name="Straight Connector 91">
              <a:extLst>
                <a:ext uri="{FF2B5EF4-FFF2-40B4-BE49-F238E27FC236}">
                  <a16:creationId xmlns:a16="http://schemas.microsoft.com/office/drawing/2014/main" id="{19E6A074-1775-41FC-96B6-F9E76D30275D}"/>
                </a:ext>
              </a:extLst>
            </p:cNvPr>
            <p:cNvCxnSpPr>
              <a:cxnSpLocks/>
            </p:cNvCxnSpPr>
            <p:nvPr/>
          </p:nvCxnSpPr>
          <p:spPr>
            <a:xfrm flipH="1" flipV="1">
              <a:off x="13059494" y="2393862"/>
              <a:ext cx="696688" cy="56239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0DA9C86-1300-4317-96F9-E24DFD1D1AAF}"/>
                </a:ext>
              </a:extLst>
            </p:cNvPr>
            <p:cNvCxnSpPr>
              <a:cxnSpLocks/>
            </p:cNvCxnSpPr>
            <p:nvPr/>
          </p:nvCxnSpPr>
          <p:spPr>
            <a:xfrm flipH="1" flipV="1">
              <a:off x="13152118" y="2260666"/>
              <a:ext cx="934462" cy="479583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E5E80AC6-46A5-460A-80AC-4E72072F597E}"/>
              </a:ext>
            </a:extLst>
          </p:cNvPr>
          <p:cNvSpPr/>
          <p:nvPr/>
        </p:nvSpPr>
        <p:spPr>
          <a:xfrm>
            <a:off x="3868052" y="888971"/>
            <a:ext cx="8257696" cy="571658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Tree>
    <p:extLst>
      <p:ext uri="{BB962C8B-B14F-4D97-AF65-F5344CB8AC3E}">
        <p14:creationId xmlns:p14="http://schemas.microsoft.com/office/powerpoint/2010/main" val="349229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right)">
                                      <p:cBhvr>
                                        <p:cTn id="45" dur="500"/>
                                        <p:tgtEl>
                                          <p:spTgt spid="20"/>
                                        </p:tgtEl>
                                      </p:cBhvr>
                                    </p:animEffect>
                                  </p:childTnLst>
                                </p:cTn>
                              </p:par>
                              <p:par>
                                <p:cTn id="46" presetID="22" presetClass="entr" presetSubtype="4"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down)">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41"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BB8B-880B-4DE7-B018-C30E0B3A64A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9E8BA71-4B47-42F3-838F-E267438FCAFA}"/>
              </a:ext>
            </a:extLst>
          </p:cNvPr>
          <p:cNvSpPr>
            <a:spLocks noGrp="1"/>
          </p:cNvSpPr>
          <p:nvPr>
            <p:ph idx="1"/>
          </p:nvPr>
        </p:nvSpPr>
        <p:spPr/>
        <p:txBody>
          <a:bodyPr/>
          <a:lstStyle/>
          <a:p>
            <a:r>
              <a:rPr lang="en-US" dirty="0"/>
              <a:t>Introduction</a:t>
            </a:r>
          </a:p>
          <a:p>
            <a:r>
              <a:rPr lang="en-US" dirty="0"/>
              <a:t>Related work</a:t>
            </a:r>
          </a:p>
          <a:p>
            <a:r>
              <a:rPr lang="en-US" dirty="0"/>
              <a:t>Method</a:t>
            </a:r>
          </a:p>
          <a:p>
            <a:r>
              <a:rPr lang="en-US" dirty="0"/>
              <a:t>Results</a:t>
            </a:r>
          </a:p>
          <a:p>
            <a:r>
              <a:rPr lang="en-US" dirty="0"/>
              <a:t>Applications</a:t>
            </a:r>
          </a:p>
          <a:p>
            <a:r>
              <a:rPr lang="en-US" dirty="0"/>
              <a:t>Conclusion</a:t>
            </a:r>
          </a:p>
        </p:txBody>
      </p:sp>
    </p:spTree>
    <p:extLst>
      <p:ext uri="{BB962C8B-B14F-4D97-AF65-F5344CB8AC3E}">
        <p14:creationId xmlns:p14="http://schemas.microsoft.com/office/powerpoint/2010/main" val="1354869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EE7BC10-D4C6-4133-9557-01717C04A11B}"/>
              </a:ext>
            </a:extLst>
          </p:cNvPr>
          <p:cNvCxnSpPr>
            <a:cxnSpLocks/>
          </p:cNvCxnSpPr>
          <p:nvPr/>
        </p:nvCxnSpPr>
        <p:spPr>
          <a:xfrm flipV="1">
            <a:off x="5976263" y="1852024"/>
            <a:ext cx="488875" cy="335106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8BAC25E-C9A1-4ECC-ADC8-0E9FC276EFA2}"/>
              </a:ext>
            </a:extLst>
          </p:cNvPr>
          <p:cNvGrpSpPr/>
          <p:nvPr/>
        </p:nvGrpSpPr>
        <p:grpSpPr>
          <a:xfrm>
            <a:off x="4973968" y="1163181"/>
            <a:ext cx="2964690" cy="794283"/>
            <a:chOff x="8141278" y="9648536"/>
            <a:chExt cx="3385338" cy="1824383"/>
          </a:xfrm>
        </p:grpSpPr>
        <p:sp>
          <p:nvSpPr>
            <p:cNvPr id="4" name="Arrow: Bent 3">
              <a:extLst>
                <a:ext uri="{FF2B5EF4-FFF2-40B4-BE49-F238E27FC236}">
                  <a16:creationId xmlns:a16="http://schemas.microsoft.com/office/drawing/2014/main" id="{177A88C3-1573-4A18-9001-79CC0ACBD408}"/>
                </a:ext>
              </a:extLst>
            </p:cNvPr>
            <p:cNvSpPr/>
            <p:nvPr/>
          </p:nvSpPr>
          <p:spPr>
            <a:xfrm>
              <a:off x="10084787" y="10021378"/>
              <a:ext cx="879043" cy="1451541"/>
            </a:xfrm>
            <a:prstGeom prst="bentArrow">
              <a:avLst>
                <a:gd name="adj1" fmla="val 1060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5" name="Arrow: Bent 4">
              <a:extLst>
                <a:ext uri="{FF2B5EF4-FFF2-40B4-BE49-F238E27FC236}">
                  <a16:creationId xmlns:a16="http://schemas.microsoft.com/office/drawing/2014/main" id="{F0D3A654-A456-4D73-A549-E44228CE33AD}"/>
                </a:ext>
              </a:extLst>
            </p:cNvPr>
            <p:cNvSpPr/>
            <p:nvPr/>
          </p:nvSpPr>
          <p:spPr>
            <a:xfrm>
              <a:off x="8141278" y="9927896"/>
              <a:ext cx="2836914" cy="1451541"/>
            </a:xfrm>
            <a:prstGeom prst="bentArrow">
              <a:avLst>
                <a:gd name="adj1" fmla="val 10135"/>
                <a:gd name="adj2" fmla="val 14200"/>
                <a:gd name="adj3" fmla="val 17042"/>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6" name="TextBox 5">
              <a:extLst>
                <a:ext uri="{FF2B5EF4-FFF2-40B4-BE49-F238E27FC236}">
                  <a16:creationId xmlns:a16="http://schemas.microsoft.com/office/drawing/2014/main" id="{650D41DE-3A53-4351-A2FE-E0F820B12D1F}"/>
                </a:ext>
              </a:extLst>
            </p:cNvPr>
            <p:cNvSpPr txBox="1"/>
            <p:nvPr/>
          </p:nvSpPr>
          <p:spPr>
            <a:xfrm>
              <a:off x="10916455" y="9648536"/>
              <a:ext cx="610161" cy="997508"/>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3</a:t>
              </a:r>
            </a:p>
          </p:txBody>
        </p:sp>
      </p:grpSp>
      <p:grpSp>
        <p:nvGrpSpPr>
          <p:cNvPr id="7" name="Group 6">
            <a:extLst>
              <a:ext uri="{FF2B5EF4-FFF2-40B4-BE49-F238E27FC236}">
                <a16:creationId xmlns:a16="http://schemas.microsoft.com/office/drawing/2014/main" id="{2468CC9A-8D67-4B7E-9EC8-A39DED830A53}"/>
              </a:ext>
            </a:extLst>
          </p:cNvPr>
          <p:cNvGrpSpPr/>
          <p:nvPr/>
        </p:nvGrpSpPr>
        <p:grpSpPr>
          <a:xfrm>
            <a:off x="4854282" y="2718742"/>
            <a:ext cx="2936153" cy="1152117"/>
            <a:chOff x="8141278" y="9698661"/>
            <a:chExt cx="3352752" cy="1688441"/>
          </a:xfrm>
        </p:grpSpPr>
        <p:sp>
          <p:nvSpPr>
            <p:cNvPr id="8" name="Arrow: Bent 7">
              <a:extLst>
                <a:ext uri="{FF2B5EF4-FFF2-40B4-BE49-F238E27FC236}">
                  <a16:creationId xmlns:a16="http://schemas.microsoft.com/office/drawing/2014/main" id="{6082B6E1-3DE1-4D57-96D4-EBC8F88F9F0F}"/>
                </a:ext>
              </a:extLst>
            </p:cNvPr>
            <p:cNvSpPr/>
            <p:nvPr/>
          </p:nvSpPr>
          <p:spPr>
            <a:xfrm>
              <a:off x="10060617" y="9935560"/>
              <a:ext cx="879043" cy="1451542"/>
            </a:xfrm>
            <a:prstGeom prst="bentArrow">
              <a:avLst>
                <a:gd name="adj1" fmla="val 1166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9" name="Arrow: Bent 8">
              <a:extLst>
                <a:ext uri="{FF2B5EF4-FFF2-40B4-BE49-F238E27FC236}">
                  <a16:creationId xmlns:a16="http://schemas.microsoft.com/office/drawing/2014/main" id="{3C9CC11A-7809-45F4-B10E-C236C7760155}"/>
                </a:ext>
              </a:extLst>
            </p:cNvPr>
            <p:cNvSpPr/>
            <p:nvPr/>
          </p:nvSpPr>
          <p:spPr>
            <a:xfrm>
              <a:off x="8141278" y="9839216"/>
              <a:ext cx="2836914" cy="1540222"/>
            </a:xfrm>
            <a:prstGeom prst="bentArrow">
              <a:avLst>
                <a:gd name="adj1" fmla="val 7755"/>
                <a:gd name="adj2" fmla="val 10569"/>
                <a:gd name="adj3" fmla="val 17116"/>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10" name="TextBox 9">
              <a:extLst>
                <a:ext uri="{FF2B5EF4-FFF2-40B4-BE49-F238E27FC236}">
                  <a16:creationId xmlns:a16="http://schemas.microsoft.com/office/drawing/2014/main" id="{69F804A2-C24C-454E-9304-E1D8AB178CC9}"/>
                </a:ext>
              </a:extLst>
            </p:cNvPr>
            <p:cNvSpPr txBox="1"/>
            <p:nvPr/>
          </p:nvSpPr>
          <p:spPr>
            <a:xfrm>
              <a:off x="10883869" y="9698661"/>
              <a:ext cx="610161" cy="636451"/>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2</a:t>
              </a:r>
            </a:p>
          </p:txBody>
        </p:sp>
      </p:grpSp>
      <p:sp>
        <p:nvSpPr>
          <p:cNvPr id="11" name="Cube 10">
            <a:extLst>
              <a:ext uri="{FF2B5EF4-FFF2-40B4-BE49-F238E27FC236}">
                <a16:creationId xmlns:a16="http://schemas.microsoft.com/office/drawing/2014/main" id="{C000E6A2-77ED-46BD-92BA-9556D39B146D}"/>
              </a:ext>
            </a:extLst>
          </p:cNvPr>
          <p:cNvSpPr/>
          <p:nvPr/>
        </p:nvSpPr>
        <p:spPr>
          <a:xfrm>
            <a:off x="1877564" y="3563045"/>
            <a:ext cx="457608" cy="412865"/>
          </a:xfrm>
          <a:prstGeom prst="cube">
            <a:avLst>
              <a:gd name="adj" fmla="val 4039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pic>
        <p:nvPicPr>
          <p:cNvPr id="12" name="Picture 11">
            <a:extLst>
              <a:ext uri="{FF2B5EF4-FFF2-40B4-BE49-F238E27FC236}">
                <a16:creationId xmlns:a16="http://schemas.microsoft.com/office/drawing/2014/main" id="{FAFC34AD-3C5D-48E7-9FBC-071BB7C9F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745817">
            <a:off x="1674653" y="4867083"/>
            <a:ext cx="855972" cy="668379"/>
          </a:xfrm>
          <a:prstGeom prst="rect">
            <a:avLst/>
          </a:prstGeom>
          <a:scene3d>
            <a:camera prst="orthographicFront">
              <a:rot lat="19499998" lon="3600000" rev="0"/>
            </a:camera>
            <a:lightRig rig="threePt" dir="t"/>
          </a:scene3d>
        </p:spPr>
      </p:pic>
      <p:pic>
        <p:nvPicPr>
          <p:cNvPr id="13" name="Picture 12">
            <a:extLst>
              <a:ext uri="{FF2B5EF4-FFF2-40B4-BE49-F238E27FC236}">
                <a16:creationId xmlns:a16="http://schemas.microsoft.com/office/drawing/2014/main" id="{FDECD0ED-95ED-4305-BA84-0CD55C5F0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67627">
            <a:off x="1280513" y="5826579"/>
            <a:ext cx="1498684" cy="902565"/>
          </a:xfrm>
          <a:prstGeom prst="rect">
            <a:avLst/>
          </a:prstGeom>
          <a:scene3d>
            <a:camera prst="orthographicFront">
              <a:rot lat="19499998" lon="3600000" rev="0"/>
            </a:camera>
            <a:lightRig rig="threePt" dir="t"/>
          </a:scene3d>
        </p:spPr>
      </p:pic>
      <p:sp>
        <p:nvSpPr>
          <p:cNvPr id="14" name="Cube 13">
            <a:extLst>
              <a:ext uri="{FF2B5EF4-FFF2-40B4-BE49-F238E27FC236}">
                <a16:creationId xmlns:a16="http://schemas.microsoft.com/office/drawing/2014/main" id="{787D6A3C-FDF0-4883-81F1-FB7A58187BFC}"/>
              </a:ext>
            </a:extLst>
          </p:cNvPr>
          <p:cNvSpPr/>
          <p:nvPr/>
        </p:nvSpPr>
        <p:spPr>
          <a:xfrm rot="13465004">
            <a:off x="1701613" y="5367314"/>
            <a:ext cx="790400" cy="1418626"/>
          </a:xfrm>
          <a:prstGeom prst="cube">
            <a:avLst>
              <a:gd name="adj" fmla="val 88075"/>
            </a:avLst>
          </a:prstGeom>
          <a:solidFill>
            <a:srgbClr val="92D050">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15" name="Cube 14">
            <a:extLst>
              <a:ext uri="{FF2B5EF4-FFF2-40B4-BE49-F238E27FC236}">
                <a16:creationId xmlns:a16="http://schemas.microsoft.com/office/drawing/2014/main" id="{A97EE2F4-F8FC-4383-BBE9-5B7C0600DCD0}"/>
              </a:ext>
            </a:extLst>
          </p:cNvPr>
          <p:cNvSpPr/>
          <p:nvPr/>
        </p:nvSpPr>
        <p:spPr>
          <a:xfrm>
            <a:off x="1607343" y="4726835"/>
            <a:ext cx="964312" cy="476250"/>
          </a:xfrm>
          <a:prstGeom prst="cube">
            <a:avLst>
              <a:gd name="adj" fmla="val 7041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16" name="Cube 15">
            <a:extLst>
              <a:ext uri="{FF2B5EF4-FFF2-40B4-BE49-F238E27FC236}">
                <a16:creationId xmlns:a16="http://schemas.microsoft.com/office/drawing/2014/main" id="{0ADF49BF-2EFC-4F53-B84D-E97642AF5FD2}"/>
              </a:ext>
            </a:extLst>
          </p:cNvPr>
          <p:cNvSpPr/>
          <p:nvPr/>
        </p:nvSpPr>
        <p:spPr>
          <a:xfrm>
            <a:off x="1869514" y="4482467"/>
            <a:ext cx="457608" cy="412865"/>
          </a:xfrm>
          <a:prstGeom prst="cube">
            <a:avLst>
              <a:gd name="adj" fmla="val 431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17" name="TextBox 16">
            <a:extLst>
              <a:ext uri="{FF2B5EF4-FFF2-40B4-BE49-F238E27FC236}">
                <a16:creationId xmlns:a16="http://schemas.microsoft.com/office/drawing/2014/main" id="{5112F200-0840-4CE4-A218-064FA5413ED7}"/>
              </a:ext>
            </a:extLst>
          </p:cNvPr>
          <p:cNvSpPr txBox="1"/>
          <p:nvPr/>
        </p:nvSpPr>
        <p:spPr>
          <a:xfrm rot="5400000">
            <a:off x="2024290" y="3837679"/>
            <a:ext cx="274860" cy="477054"/>
          </a:xfrm>
          <a:prstGeom prst="rect">
            <a:avLst/>
          </a:prstGeom>
          <a:noFill/>
        </p:spPr>
        <p:txBody>
          <a:bodyPr wrap="square" rtlCol="0">
            <a:spAutoFit/>
          </a:bodyPr>
          <a:lstStyle/>
          <a:p>
            <a:r>
              <a:rPr lang="en-US" sz="1250" b="1" dirty="0"/>
              <a:t>...</a:t>
            </a:r>
          </a:p>
        </p:txBody>
      </p:sp>
      <p:sp>
        <p:nvSpPr>
          <p:cNvPr id="18" name="Cube 17">
            <a:extLst>
              <a:ext uri="{FF2B5EF4-FFF2-40B4-BE49-F238E27FC236}">
                <a16:creationId xmlns:a16="http://schemas.microsoft.com/office/drawing/2014/main" id="{FA3E7510-CF22-4011-8C55-73B7589D0A2A}"/>
              </a:ext>
            </a:extLst>
          </p:cNvPr>
          <p:cNvSpPr/>
          <p:nvPr/>
        </p:nvSpPr>
        <p:spPr>
          <a:xfrm rot="13511356">
            <a:off x="1862462" y="446066"/>
            <a:ext cx="790400" cy="1418626"/>
          </a:xfrm>
          <a:prstGeom prst="cube">
            <a:avLst>
              <a:gd name="adj" fmla="val 8807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p>
        </p:txBody>
      </p:sp>
      <p:pic>
        <p:nvPicPr>
          <p:cNvPr id="19" name="Picture 18">
            <a:extLst>
              <a:ext uri="{FF2B5EF4-FFF2-40B4-BE49-F238E27FC236}">
                <a16:creationId xmlns:a16="http://schemas.microsoft.com/office/drawing/2014/main" id="{1B9A9110-81CD-4353-9B30-CF8A87189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44379">
            <a:off x="1550235" y="431771"/>
            <a:ext cx="1445703" cy="976263"/>
          </a:xfrm>
          <a:prstGeom prst="rect">
            <a:avLst/>
          </a:prstGeom>
          <a:scene3d>
            <a:camera prst="orthographicFront">
              <a:rot lat="19500000" lon="3600000" rev="0"/>
            </a:camera>
            <a:lightRig rig="threePt" dir="t"/>
          </a:scene3d>
        </p:spPr>
      </p:pic>
      <p:grpSp>
        <p:nvGrpSpPr>
          <p:cNvPr id="20" name="Group 19">
            <a:extLst>
              <a:ext uri="{FF2B5EF4-FFF2-40B4-BE49-F238E27FC236}">
                <a16:creationId xmlns:a16="http://schemas.microsoft.com/office/drawing/2014/main" id="{620C85CE-204A-4B8F-AFDF-33A7E20757B1}"/>
              </a:ext>
            </a:extLst>
          </p:cNvPr>
          <p:cNvGrpSpPr/>
          <p:nvPr/>
        </p:nvGrpSpPr>
        <p:grpSpPr>
          <a:xfrm>
            <a:off x="2390955" y="3582592"/>
            <a:ext cx="1016010" cy="1113954"/>
            <a:chOff x="3442644" y="5159098"/>
            <a:chExt cx="1463102" cy="1604146"/>
          </a:xfrm>
        </p:grpSpPr>
        <p:sp>
          <p:nvSpPr>
            <p:cNvPr id="21" name="Right Brace 20">
              <a:extLst>
                <a:ext uri="{FF2B5EF4-FFF2-40B4-BE49-F238E27FC236}">
                  <a16:creationId xmlns:a16="http://schemas.microsoft.com/office/drawing/2014/main" id="{44853274-71A1-4E3B-98F3-623E4E65C130}"/>
                </a:ext>
              </a:extLst>
            </p:cNvPr>
            <p:cNvSpPr/>
            <p:nvPr/>
          </p:nvSpPr>
          <p:spPr>
            <a:xfrm rot="10800000" flipH="1">
              <a:off x="3442644" y="5159098"/>
              <a:ext cx="156919" cy="1604146"/>
            </a:xfrm>
            <a:prstGeom prst="rightBrace">
              <a:avLst>
                <a:gd name="adj1" fmla="val 81838"/>
                <a:gd name="adj2" fmla="val 51769"/>
              </a:avLst>
            </a:prstGeom>
            <a:ln w="285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22" name="TextBox 21">
              <a:extLst>
                <a:ext uri="{FF2B5EF4-FFF2-40B4-BE49-F238E27FC236}">
                  <a16:creationId xmlns:a16="http://schemas.microsoft.com/office/drawing/2014/main" id="{11F06315-42E2-4EC4-B1A7-F77006D4AF93}"/>
                </a:ext>
              </a:extLst>
            </p:cNvPr>
            <p:cNvSpPr txBox="1"/>
            <p:nvPr/>
          </p:nvSpPr>
          <p:spPr>
            <a:xfrm>
              <a:off x="3649188" y="5614369"/>
              <a:ext cx="1256558" cy="748660"/>
            </a:xfrm>
            <a:prstGeom prst="rect">
              <a:avLst/>
            </a:prstGeom>
            <a:noFill/>
          </p:spPr>
          <p:txBody>
            <a:bodyPr wrap="square" rtlCol="0">
              <a:spAutoFit/>
            </a:bodyPr>
            <a:lstStyle/>
            <a:p>
              <a:pPr algn="ctr"/>
              <a:r>
                <a:rPr lang="en-US" sz="1389" dirty="0">
                  <a:latin typeface="Helvetica" charset="0"/>
                  <a:cs typeface="Helvetica" charset="0"/>
                </a:rPr>
                <a:t>Residual blocks</a:t>
              </a:r>
            </a:p>
          </p:txBody>
        </p:sp>
      </p:grpSp>
      <p:sp>
        <p:nvSpPr>
          <p:cNvPr id="23" name="Arrow: Up 22">
            <a:extLst>
              <a:ext uri="{FF2B5EF4-FFF2-40B4-BE49-F238E27FC236}">
                <a16:creationId xmlns:a16="http://schemas.microsoft.com/office/drawing/2014/main" id="{54D1DD45-D64D-4660-ACC0-262AD92969A9}"/>
              </a:ext>
            </a:extLst>
          </p:cNvPr>
          <p:cNvSpPr/>
          <p:nvPr/>
        </p:nvSpPr>
        <p:spPr>
          <a:xfrm rot="16200000">
            <a:off x="1400287" y="3314259"/>
            <a:ext cx="65215" cy="336646"/>
          </a:xfrm>
          <a:prstGeom prst="upArrow">
            <a:avLst>
              <a:gd name="adj1" fmla="val 50000"/>
              <a:gd name="adj2" fmla="val 75542"/>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grpSp>
        <p:nvGrpSpPr>
          <p:cNvPr id="24" name="Group 23">
            <a:extLst>
              <a:ext uri="{FF2B5EF4-FFF2-40B4-BE49-F238E27FC236}">
                <a16:creationId xmlns:a16="http://schemas.microsoft.com/office/drawing/2014/main" id="{18A23179-1562-4306-B62B-FBE5602C6BF8}"/>
              </a:ext>
            </a:extLst>
          </p:cNvPr>
          <p:cNvGrpSpPr/>
          <p:nvPr/>
        </p:nvGrpSpPr>
        <p:grpSpPr>
          <a:xfrm>
            <a:off x="1138088" y="2393384"/>
            <a:ext cx="854311" cy="3320165"/>
            <a:chOff x="1638458" y="3446583"/>
            <a:chExt cx="1230248" cy="4781192"/>
          </a:xfrm>
        </p:grpSpPr>
        <p:sp>
          <p:nvSpPr>
            <p:cNvPr id="25" name="Arrow: U-Turn 24">
              <a:extLst>
                <a:ext uri="{FF2B5EF4-FFF2-40B4-BE49-F238E27FC236}">
                  <a16:creationId xmlns:a16="http://schemas.microsoft.com/office/drawing/2014/main" id="{614919CF-D3E0-4966-B38C-C657D05561CF}"/>
                </a:ext>
              </a:extLst>
            </p:cNvPr>
            <p:cNvSpPr/>
            <p:nvPr/>
          </p:nvSpPr>
          <p:spPr>
            <a:xfrm rot="16200000">
              <a:off x="-107600" y="5251469"/>
              <a:ext cx="4781192" cy="1171420"/>
            </a:xfrm>
            <a:prstGeom prst="uturnArrow">
              <a:avLst>
                <a:gd name="adj1" fmla="val 4753"/>
                <a:gd name="adj2" fmla="val 8617"/>
                <a:gd name="adj3" fmla="val 11409"/>
                <a:gd name="adj4" fmla="val 43750"/>
                <a:gd name="adj5" fmla="val 4473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p>
          </p:txBody>
        </p:sp>
        <p:grpSp>
          <p:nvGrpSpPr>
            <p:cNvPr id="26" name="Group 25">
              <a:extLst>
                <a:ext uri="{FF2B5EF4-FFF2-40B4-BE49-F238E27FC236}">
                  <a16:creationId xmlns:a16="http://schemas.microsoft.com/office/drawing/2014/main" id="{1F1DDB6D-3CC2-4E87-AEDE-CBA3C33233F1}"/>
                </a:ext>
              </a:extLst>
            </p:cNvPr>
            <p:cNvGrpSpPr/>
            <p:nvPr/>
          </p:nvGrpSpPr>
          <p:grpSpPr>
            <a:xfrm rot="16200000">
              <a:off x="1627615" y="4946914"/>
              <a:ext cx="197627" cy="175941"/>
              <a:chOff x="4199467" y="812800"/>
              <a:chExt cx="448731" cy="423333"/>
            </a:xfrm>
            <a:solidFill>
              <a:schemeClr val="bg1"/>
            </a:solidFill>
          </p:grpSpPr>
          <p:sp>
            <p:nvSpPr>
              <p:cNvPr id="27" name="Oval 26">
                <a:extLst>
                  <a:ext uri="{FF2B5EF4-FFF2-40B4-BE49-F238E27FC236}">
                    <a16:creationId xmlns:a16="http://schemas.microsoft.com/office/drawing/2014/main" id="{0BD47FF7-D537-44E1-BF5F-E70F78C0E477}"/>
                  </a:ext>
                </a:extLst>
              </p:cNvPr>
              <p:cNvSpPr/>
              <p:nvPr/>
            </p:nvSpPr>
            <p:spPr>
              <a:xfrm>
                <a:off x="4199467" y="812800"/>
                <a:ext cx="448731" cy="42333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cxnSp>
            <p:nvCxnSpPr>
              <p:cNvPr id="28" name="Straight Connector 27">
                <a:extLst>
                  <a:ext uri="{FF2B5EF4-FFF2-40B4-BE49-F238E27FC236}">
                    <a16:creationId xmlns:a16="http://schemas.microsoft.com/office/drawing/2014/main" id="{71C1BFBD-3665-4465-957F-A1A7D11A7186}"/>
                  </a:ext>
                </a:extLst>
              </p:cNvPr>
              <p:cNvCxnSpPr>
                <a:stCxn id="27" idx="0"/>
                <a:endCxn id="27" idx="4"/>
              </p:cNvCxnSpPr>
              <p:nvPr/>
            </p:nvCxnSpPr>
            <p:spPr>
              <a:xfrm>
                <a:off x="4423833" y="812800"/>
                <a:ext cx="0" cy="42333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72B3E7-DA34-46D2-BF2C-2F62082F0D53}"/>
                  </a:ext>
                </a:extLst>
              </p:cNvPr>
              <p:cNvCxnSpPr>
                <a:cxnSpLocks/>
                <a:stCxn id="27" idx="2"/>
                <a:endCxn id="27" idx="6"/>
              </p:cNvCxnSpPr>
              <p:nvPr/>
            </p:nvCxnSpPr>
            <p:spPr>
              <a:xfrm>
                <a:off x="4199467" y="1024467"/>
                <a:ext cx="448731"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C7DA8FC4-49DC-4C2B-AD3C-F3EB1F5ED2C9}"/>
              </a:ext>
            </a:extLst>
          </p:cNvPr>
          <p:cNvGrpSpPr/>
          <p:nvPr/>
        </p:nvGrpSpPr>
        <p:grpSpPr>
          <a:xfrm>
            <a:off x="2601480" y="1519507"/>
            <a:ext cx="1019066" cy="825473"/>
            <a:chOff x="3745810" y="2188161"/>
            <a:chExt cx="1467502" cy="1188720"/>
          </a:xfrm>
        </p:grpSpPr>
        <p:sp>
          <p:nvSpPr>
            <p:cNvPr id="31" name="Right Brace 30">
              <a:extLst>
                <a:ext uri="{FF2B5EF4-FFF2-40B4-BE49-F238E27FC236}">
                  <a16:creationId xmlns:a16="http://schemas.microsoft.com/office/drawing/2014/main" id="{30F6417D-4E7F-4FD0-AAB6-042B5DBBDB80}"/>
                </a:ext>
              </a:extLst>
            </p:cNvPr>
            <p:cNvSpPr/>
            <p:nvPr/>
          </p:nvSpPr>
          <p:spPr>
            <a:xfrm rot="10800000" flipH="1">
              <a:off x="3745810" y="2188161"/>
              <a:ext cx="159000" cy="1188720"/>
            </a:xfrm>
            <a:prstGeom prst="rightBrace">
              <a:avLst>
                <a:gd name="adj1" fmla="val 81838"/>
                <a:gd name="adj2" fmla="val 51769"/>
              </a:avLst>
            </a:prstGeom>
            <a:ln w="285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32" name="TextBox 31">
              <a:extLst>
                <a:ext uri="{FF2B5EF4-FFF2-40B4-BE49-F238E27FC236}">
                  <a16:creationId xmlns:a16="http://schemas.microsoft.com/office/drawing/2014/main" id="{C79A9764-59EB-4BD2-A331-1314499B3086}"/>
                </a:ext>
              </a:extLst>
            </p:cNvPr>
            <p:cNvSpPr txBox="1"/>
            <p:nvPr/>
          </p:nvSpPr>
          <p:spPr>
            <a:xfrm>
              <a:off x="3993049" y="2449865"/>
              <a:ext cx="1220263" cy="748660"/>
            </a:xfrm>
            <a:prstGeom prst="rect">
              <a:avLst/>
            </a:prstGeom>
            <a:noFill/>
          </p:spPr>
          <p:txBody>
            <a:bodyPr wrap="square" rtlCol="0">
              <a:spAutoFit/>
            </a:bodyPr>
            <a:lstStyle/>
            <a:p>
              <a:pPr algn="ctr"/>
              <a:r>
                <a:rPr lang="en-US" sz="1389" dirty="0">
                  <a:latin typeface="Helvetica" charset="0"/>
                  <a:cs typeface="Helvetica" charset="0"/>
                </a:rPr>
                <a:t>Residual blocks</a:t>
              </a:r>
            </a:p>
          </p:txBody>
        </p:sp>
      </p:grpSp>
      <p:sp>
        <p:nvSpPr>
          <p:cNvPr id="33" name="TextBox 32">
            <a:extLst>
              <a:ext uri="{FF2B5EF4-FFF2-40B4-BE49-F238E27FC236}">
                <a16:creationId xmlns:a16="http://schemas.microsoft.com/office/drawing/2014/main" id="{2F148772-6DDB-46B6-8461-B2AB868C34DF}"/>
              </a:ext>
            </a:extLst>
          </p:cNvPr>
          <p:cNvSpPr txBox="1"/>
          <p:nvPr/>
        </p:nvSpPr>
        <p:spPr>
          <a:xfrm>
            <a:off x="261102" y="60564"/>
            <a:ext cx="3938132" cy="519822"/>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Coarse-to-fine Generator</a:t>
            </a:r>
          </a:p>
        </p:txBody>
      </p:sp>
      <p:sp>
        <p:nvSpPr>
          <p:cNvPr id="34" name="TextBox 33">
            <a:extLst>
              <a:ext uri="{FF2B5EF4-FFF2-40B4-BE49-F238E27FC236}">
                <a16:creationId xmlns:a16="http://schemas.microsoft.com/office/drawing/2014/main" id="{0153FF0F-5ACA-4191-8324-9C250749CAC6}"/>
              </a:ext>
            </a:extLst>
          </p:cNvPr>
          <p:cNvSpPr txBox="1"/>
          <p:nvPr/>
        </p:nvSpPr>
        <p:spPr>
          <a:xfrm>
            <a:off x="4433824" y="58680"/>
            <a:ext cx="4348420" cy="519822"/>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Multi-scale Discriminators</a:t>
            </a:r>
          </a:p>
        </p:txBody>
      </p:sp>
      <p:sp>
        <p:nvSpPr>
          <p:cNvPr id="35" name="TextBox 34">
            <a:extLst>
              <a:ext uri="{FF2B5EF4-FFF2-40B4-BE49-F238E27FC236}">
                <a16:creationId xmlns:a16="http://schemas.microsoft.com/office/drawing/2014/main" id="{11F5CEE0-7C0E-446C-8A34-5E1FA2CB8175}"/>
              </a:ext>
            </a:extLst>
          </p:cNvPr>
          <p:cNvSpPr txBox="1"/>
          <p:nvPr/>
        </p:nvSpPr>
        <p:spPr>
          <a:xfrm>
            <a:off x="9180432" y="77949"/>
            <a:ext cx="2945316" cy="519822"/>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Robust Objective </a:t>
            </a:r>
          </a:p>
        </p:txBody>
      </p:sp>
      <p:sp>
        <p:nvSpPr>
          <p:cNvPr id="36" name="Cube 35">
            <a:extLst>
              <a:ext uri="{FF2B5EF4-FFF2-40B4-BE49-F238E27FC236}">
                <a16:creationId xmlns:a16="http://schemas.microsoft.com/office/drawing/2014/main" id="{F672C7FC-4BC9-4013-916F-C9B1CDE89BE4}"/>
              </a:ext>
            </a:extLst>
          </p:cNvPr>
          <p:cNvSpPr/>
          <p:nvPr/>
        </p:nvSpPr>
        <p:spPr>
          <a:xfrm>
            <a:off x="1877564" y="4145107"/>
            <a:ext cx="457608" cy="412865"/>
          </a:xfrm>
          <a:prstGeom prst="cube">
            <a:avLst>
              <a:gd name="adj" fmla="val 4039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37" name="Cube 36">
            <a:extLst>
              <a:ext uri="{FF2B5EF4-FFF2-40B4-BE49-F238E27FC236}">
                <a16:creationId xmlns:a16="http://schemas.microsoft.com/office/drawing/2014/main" id="{9FAE2861-CE97-4C23-821A-77960DC5085B}"/>
              </a:ext>
            </a:extLst>
          </p:cNvPr>
          <p:cNvSpPr/>
          <p:nvPr/>
        </p:nvSpPr>
        <p:spPr>
          <a:xfrm>
            <a:off x="1607343" y="3137148"/>
            <a:ext cx="964312" cy="476250"/>
          </a:xfrm>
          <a:prstGeom prst="cube">
            <a:avLst>
              <a:gd name="adj" fmla="val 7041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pic>
        <p:nvPicPr>
          <p:cNvPr id="38" name="Picture 37">
            <a:extLst>
              <a:ext uri="{FF2B5EF4-FFF2-40B4-BE49-F238E27FC236}">
                <a16:creationId xmlns:a16="http://schemas.microsoft.com/office/drawing/2014/main" id="{9ECB815F-54E9-46BE-8B34-913967D15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48687">
            <a:off x="1705447" y="2780059"/>
            <a:ext cx="851596" cy="708166"/>
          </a:xfrm>
          <a:prstGeom prst="rect">
            <a:avLst/>
          </a:prstGeom>
          <a:scene3d>
            <a:camera prst="orthographicFront">
              <a:rot lat="19500000" lon="3600000" rev="0"/>
            </a:camera>
            <a:lightRig rig="threePt" dir="t"/>
          </a:scene3d>
        </p:spPr>
      </p:pic>
      <p:sp>
        <p:nvSpPr>
          <p:cNvPr id="39" name="Cube 38">
            <a:extLst>
              <a:ext uri="{FF2B5EF4-FFF2-40B4-BE49-F238E27FC236}">
                <a16:creationId xmlns:a16="http://schemas.microsoft.com/office/drawing/2014/main" id="{6A052BF9-F2BD-4826-B60F-14D6597A8A5A}"/>
              </a:ext>
            </a:extLst>
          </p:cNvPr>
          <p:cNvSpPr/>
          <p:nvPr/>
        </p:nvSpPr>
        <p:spPr>
          <a:xfrm rot="5400000" flipH="1">
            <a:off x="1823936" y="1957076"/>
            <a:ext cx="495088" cy="976564"/>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0" name="Cube 39">
            <a:extLst>
              <a:ext uri="{FF2B5EF4-FFF2-40B4-BE49-F238E27FC236}">
                <a16:creationId xmlns:a16="http://schemas.microsoft.com/office/drawing/2014/main" id="{55AD7CDC-4A83-4DF5-90C7-F5DAD108A406}"/>
              </a:ext>
            </a:extLst>
          </p:cNvPr>
          <p:cNvSpPr/>
          <p:nvPr/>
        </p:nvSpPr>
        <p:spPr>
          <a:xfrm rot="5400000" flipH="1">
            <a:off x="1841955" y="1253429"/>
            <a:ext cx="495088" cy="976564"/>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1" name="TextBox 40">
            <a:extLst>
              <a:ext uri="{FF2B5EF4-FFF2-40B4-BE49-F238E27FC236}">
                <a16:creationId xmlns:a16="http://schemas.microsoft.com/office/drawing/2014/main" id="{901B37B8-B575-430B-AF23-C814BEC76DC5}"/>
              </a:ext>
            </a:extLst>
          </p:cNvPr>
          <p:cNvSpPr txBox="1"/>
          <p:nvPr/>
        </p:nvSpPr>
        <p:spPr>
          <a:xfrm rot="5400000">
            <a:off x="1968404" y="1897161"/>
            <a:ext cx="274860" cy="477054"/>
          </a:xfrm>
          <a:prstGeom prst="rect">
            <a:avLst/>
          </a:prstGeom>
          <a:noFill/>
        </p:spPr>
        <p:txBody>
          <a:bodyPr wrap="square" rtlCol="0">
            <a:spAutoFit/>
          </a:bodyPr>
          <a:lstStyle/>
          <a:p>
            <a:r>
              <a:rPr lang="en-US" sz="1250" b="1" dirty="0"/>
              <a:t>...</a:t>
            </a:r>
          </a:p>
        </p:txBody>
      </p:sp>
      <p:grpSp>
        <p:nvGrpSpPr>
          <p:cNvPr id="42" name="Group 41">
            <a:extLst>
              <a:ext uri="{FF2B5EF4-FFF2-40B4-BE49-F238E27FC236}">
                <a16:creationId xmlns:a16="http://schemas.microsoft.com/office/drawing/2014/main" id="{93B7DD9D-BE10-4605-9C0A-90987F906C90}"/>
              </a:ext>
            </a:extLst>
          </p:cNvPr>
          <p:cNvGrpSpPr/>
          <p:nvPr/>
        </p:nvGrpSpPr>
        <p:grpSpPr>
          <a:xfrm>
            <a:off x="4697238" y="4492256"/>
            <a:ext cx="2985591" cy="1165351"/>
            <a:chOff x="6763798" y="6469057"/>
            <a:chExt cx="4299389" cy="1678160"/>
          </a:xfrm>
        </p:grpSpPr>
        <p:sp>
          <p:nvSpPr>
            <p:cNvPr id="43" name="Arrow: Bent 42">
              <a:extLst>
                <a:ext uri="{FF2B5EF4-FFF2-40B4-BE49-F238E27FC236}">
                  <a16:creationId xmlns:a16="http://schemas.microsoft.com/office/drawing/2014/main" id="{D8B0D6C9-5A0B-408D-A66C-E0CE52E428F2}"/>
                </a:ext>
              </a:extLst>
            </p:cNvPr>
            <p:cNvSpPr/>
            <p:nvPr/>
          </p:nvSpPr>
          <p:spPr>
            <a:xfrm>
              <a:off x="9319615" y="6695675"/>
              <a:ext cx="907157" cy="1451542"/>
            </a:xfrm>
            <a:prstGeom prst="bentArrow">
              <a:avLst>
                <a:gd name="adj1" fmla="val 1741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grpSp>
          <p:nvGrpSpPr>
            <p:cNvPr id="44" name="Group 43">
              <a:extLst>
                <a:ext uri="{FF2B5EF4-FFF2-40B4-BE49-F238E27FC236}">
                  <a16:creationId xmlns:a16="http://schemas.microsoft.com/office/drawing/2014/main" id="{0910C5F2-D883-431E-A8A0-C63E17CE9752}"/>
                </a:ext>
              </a:extLst>
            </p:cNvPr>
            <p:cNvGrpSpPr/>
            <p:nvPr/>
          </p:nvGrpSpPr>
          <p:grpSpPr>
            <a:xfrm>
              <a:off x="6763798" y="6469057"/>
              <a:ext cx="4299389" cy="1630003"/>
              <a:chOff x="6763798" y="6469057"/>
              <a:chExt cx="4299389" cy="1630003"/>
            </a:xfrm>
          </p:grpSpPr>
          <p:sp>
            <p:nvSpPr>
              <p:cNvPr id="45" name="Arrow: Bent 44">
                <a:extLst>
                  <a:ext uri="{FF2B5EF4-FFF2-40B4-BE49-F238E27FC236}">
                    <a16:creationId xmlns:a16="http://schemas.microsoft.com/office/drawing/2014/main" id="{E215E969-E803-4AAD-AB2E-98D3DD7048CB}"/>
                  </a:ext>
                </a:extLst>
              </p:cNvPr>
              <p:cNvSpPr/>
              <p:nvPr/>
            </p:nvSpPr>
            <p:spPr>
              <a:xfrm>
                <a:off x="6763798" y="6555411"/>
                <a:ext cx="3453601" cy="1543649"/>
              </a:xfrm>
              <a:prstGeom prst="bentArrow">
                <a:avLst>
                  <a:gd name="adj1" fmla="val 10748"/>
                  <a:gd name="adj2" fmla="val 13396"/>
                  <a:gd name="adj3" fmla="val 16974"/>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46" name="TextBox 45">
                <a:extLst>
                  <a:ext uri="{FF2B5EF4-FFF2-40B4-BE49-F238E27FC236}">
                    <a16:creationId xmlns:a16="http://schemas.microsoft.com/office/drawing/2014/main" id="{CCCE0890-9E5D-45DF-A4F3-D3D659E15476}"/>
                  </a:ext>
                </a:extLst>
              </p:cNvPr>
              <p:cNvSpPr txBox="1"/>
              <p:nvPr/>
            </p:nvSpPr>
            <p:spPr>
              <a:xfrm>
                <a:off x="10136954" y="6469057"/>
                <a:ext cx="926233" cy="625392"/>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1</a:t>
                </a:r>
              </a:p>
            </p:txBody>
          </p:sp>
        </p:grpSp>
      </p:grpSp>
      <p:grpSp>
        <p:nvGrpSpPr>
          <p:cNvPr id="47" name="Group 46">
            <a:extLst>
              <a:ext uri="{FF2B5EF4-FFF2-40B4-BE49-F238E27FC236}">
                <a16:creationId xmlns:a16="http://schemas.microsoft.com/office/drawing/2014/main" id="{F2ADD06F-9223-4AB3-952E-94EBAF7E54F8}"/>
              </a:ext>
            </a:extLst>
          </p:cNvPr>
          <p:cNvGrpSpPr/>
          <p:nvPr/>
        </p:nvGrpSpPr>
        <p:grpSpPr>
          <a:xfrm>
            <a:off x="2481468" y="5137706"/>
            <a:ext cx="871036" cy="1141536"/>
            <a:chOff x="3572987" y="7398534"/>
            <a:chExt cx="1254332" cy="1643865"/>
          </a:xfrm>
        </p:grpSpPr>
        <p:sp>
          <p:nvSpPr>
            <p:cNvPr id="48" name="Arrow: U-Turn 47">
              <a:extLst>
                <a:ext uri="{FF2B5EF4-FFF2-40B4-BE49-F238E27FC236}">
                  <a16:creationId xmlns:a16="http://schemas.microsoft.com/office/drawing/2014/main" id="{FC1E2F35-329E-4161-A933-AB00849C2968}"/>
                </a:ext>
              </a:extLst>
            </p:cNvPr>
            <p:cNvSpPr/>
            <p:nvPr/>
          </p:nvSpPr>
          <p:spPr>
            <a:xfrm rot="16200000" flipV="1">
              <a:off x="3082078" y="7889443"/>
              <a:ext cx="1643865" cy="662047"/>
            </a:xfrm>
            <a:prstGeom prst="uturnArrow">
              <a:avLst>
                <a:gd name="adj1" fmla="val 9357"/>
                <a:gd name="adj2" fmla="val 12645"/>
                <a:gd name="adj3" fmla="val 19466"/>
                <a:gd name="adj4" fmla="val 43750"/>
                <a:gd name="adj5"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solidFill>
                  <a:schemeClr val="tx1"/>
                </a:solidFill>
              </a:endParaRPr>
            </a:p>
          </p:txBody>
        </p:sp>
        <p:sp>
          <p:nvSpPr>
            <p:cNvPr id="49" name="TextBox 48">
              <a:extLst>
                <a:ext uri="{FF2B5EF4-FFF2-40B4-BE49-F238E27FC236}">
                  <a16:creationId xmlns:a16="http://schemas.microsoft.com/office/drawing/2014/main" id="{23B2C754-15BA-415B-85B9-43D33C16EF08}"/>
                </a:ext>
              </a:extLst>
            </p:cNvPr>
            <p:cNvSpPr txBox="1"/>
            <p:nvPr/>
          </p:nvSpPr>
          <p:spPr>
            <a:xfrm>
              <a:off x="4388597" y="8165511"/>
              <a:ext cx="438722" cy="502401"/>
            </a:xfrm>
            <a:prstGeom prst="rect">
              <a:avLst/>
            </a:prstGeom>
            <a:noFill/>
          </p:spPr>
          <p:txBody>
            <a:bodyPr wrap="square" rtlCol="0">
              <a:spAutoFit/>
            </a:bodyPr>
            <a:lstStyle/>
            <a:p>
              <a:r>
                <a:rPr lang="en-US" sz="1667" dirty="0">
                  <a:latin typeface="Times New Roman" panose="02020603050405020304" pitchFamily="18" charset="0"/>
                  <a:cs typeface="Times New Roman" panose="02020603050405020304" pitchFamily="18" charset="0"/>
                </a:rPr>
                <a:t>2</a:t>
              </a:r>
            </a:p>
          </p:txBody>
        </p:sp>
        <p:cxnSp>
          <p:nvCxnSpPr>
            <p:cNvPr id="50" name="Straight Arrow Connector 49">
              <a:extLst>
                <a:ext uri="{FF2B5EF4-FFF2-40B4-BE49-F238E27FC236}">
                  <a16:creationId xmlns:a16="http://schemas.microsoft.com/office/drawing/2014/main" id="{96063A60-F951-4541-8DC6-1D74B6C63A7D}"/>
                </a:ext>
              </a:extLst>
            </p:cNvPr>
            <p:cNvCxnSpPr/>
            <p:nvPr/>
          </p:nvCxnSpPr>
          <p:spPr>
            <a:xfrm>
              <a:off x="4376435" y="8227774"/>
              <a:ext cx="0" cy="325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Cube 50">
            <a:extLst>
              <a:ext uri="{FF2B5EF4-FFF2-40B4-BE49-F238E27FC236}">
                <a16:creationId xmlns:a16="http://schemas.microsoft.com/office/drawing/2014/main" id="{189431E7-D411-44BB-B6E2-5D54F76F76DC}"/>
              </a:ext>
            </a:extLst>
          </p:cNvPr>
          <p:cNvSpPr/>
          <p:nvPr/>
        </p:nvSpPr>
        <p:spPr>
          <a:xfrm rot="5400000" flipH="1">
            <a:off x="1868790" y="5299754"/>
            <a:ext cx="495088" cy="976564"/>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grpSp>
        <p:nvGrpSpPr>
          <p:cNvPr id="52" name="Group 51">
            <a:extLst>
              <a:ext uri="{FF2B5EF4-FFF2-40B4-BE49-F238E27FC236}">
                <a16:creationId xmlns:a16="http://schemas.microsoft.com/office/drawing/2014/main" id="{D3E7F8DA-53FE-4D72-9C92-C19743C8BD5F}"/>
              </a:ext>
            </a:extLst>
          </p:cNvPr>
          <p:cNvGrpSpPr/>
          <p:nvPr/>
        </p:nvGrpSpPr>
        <p:grpSpPr>
          <a:xfrm>
            <a:off x="4010453" y="5112190"/>
            <a:ext cx="1523951" cy="1296243"/>
            <a:chOff x="5774797" y="7361791"/>
            <a:chExt cx="2194560" cy="1866651"/>
          </a:xfrm>
        </p:grpSpPr>
        <p:pic>
          <p:nvPicPr>
            <p:cNvPr id="53" name="Picture 52" descr="A car driving on a city street&#10;&#10;Description generated with very high confidence">
              <a:extLst>
                <a:ext uri="{FF2B5EF4-FFF2-40B4-BE49-F238E27FC236}">
                  <a16:creationId xmlns:a16="http://schemas.microsoft.com/office/drawing/2014/main" id="{B7AA18D8-1A78-41BD-AEFC-FB5E9EF53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797" y="7361791"/>
              <a:ext cx="2194560" cy="1280160"/>
            </a:xfrm>
            <a:prstGeom prst="rect">
              <a:avLst/>
            </a:prstGeom>
            <a:ln w="19050">
              <a:solidFill>
                <a:schemeClr val="tx1"/>
              </a:solidFill>
            </a:ln>
            <a:scene3d>
              <a:camera prst="orthographicFront">
                <a:rot lat="2196000" lon="19878000" rev="20484000"/>
              </a:camera>
              <a:lightRig rig="threePt" dir="t"/>
            </a:scene3d>
          </p:spPr>
        </p:pic>
        <p:sp>
          <p:nvSpPr>
            <p:cNvPr id="54" name="TextBox 53">
              <a:extLst>
                <a:ext uri="{FF2B5EF4-FFF2-40B4-BE49-F238E27FC236}">
                  <a16:creationId xmlns:a16="http://schemas.microsoft.com/office/drawing/2014/main" id="{C774392B-136C-4823-BA9C-09014C947AFA}"/>
                </a:ext>
              </a:extLst>
            </p:cNvPr>
            <p:cNvSpPr txBox="1"/>
            <p:nvPr/>
          </p:nvSpPr>
          <p:spPr>
            <a:xfrm>
              <a:off x="5967985" y="8541462"/>
              <a:ext cx="1634669" cy="686980"/>
            </a:xfrm>
            <a:prstGeom prst="rect">
              <a:avLst/>
            </a:prstGeom>
            <a:noFill/>
            <a:ln w="19050">
              <a:noFill/>
            </a:ln>
          </p:spPr>
          <p:txBody>
            <a:bodyPr wrap="square" rtlCol="0">
              <a:spAutoFit/>
            </a:bodyPr>
            <a:lstStyle/>
            <a:p>
              <a:pPr algn="ctr"/>
              <a:r>
                <a:rPr lang="en-US" sz="2500" dirty="0">
                  <a:latin typeface="Helvetica" charset="0"/>
                  <a:cs typeface="Helvetica" charset="0"/>
                </a:rPr>
                <a:t>real</a:t>
              </a:r>
            </a:p>
          </p:txBody>
        </p:sp>
      </p:grpSp>
      <p:grpSp>
        <p:nvGrpSpPr>
          <p:cNvPr id="55" name="Group 54">
            <a:extLst>
              <a:ext uri="{FF2B5EF4-FFF2-40B4-BE49-F238E27FC236}">
                <a16:creationId xmlns:a16="http://schemas.microsoft.com/office/drawing/2014/main" id="{7C44AAFD-D88F-4387-B28C-E3FE2046CE88}"/>
              </a:ext>
            </a:extLst>
          </p:cNvPr>
          <p:cNvGrpSpPr/>
          <p:nvPr/>
        </p:nvGrpSpPr>
        <p:grpSpPr>
          <a:xfrm>
            <a:off x="5523903" y="5112190"/>
            <a:ext cx="2027074" cy="1296243"/>
            <a:chOff x="7954235" y="7361791"/>
            <a:chExt cx="2919080" cy="1866651"/>
          </a:xfrm>
        </p:grpSpPr>
        <p:pic>
          <p:nvPicPr>
            <p:cNvPr id="56" name="Picture 55">
              <a:extLst>
                <a:ext uri="{FF2B5EF4-FFF2-40B4-BE49-F238E27FC236}">
                  <a16:creationId xmlns:a16="http://schemas.microsoft.com/office/drawing/2014/main" id="{7C517492-E93E-4D46-A481-A255E8A7E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394" y="7361791"/>
              <a:ext cx="2194560" cy="1280160"/>
            </a:xfrm>
            <a:prstGeom prst="rect">
              <a:avLst/>
            </a:prstGeom>
            <a:ln w="19050">
              <a:solidFill>
                <a:schemeClr val="tx1"/>
              </a:solidFill>
            </a:ln>
            <a:scene3d>
              <a:camera prst="orthographicFront">
                <a:rot lat="2198130" lon="19879737" rev="20481306"/>
              </a:camera>
              <a:lightRig rig="threePt" dir="t"/>
            </a:scene3d>
          </p:spPr>
        </p:pic>
        <p:sp>
          <p:nvSpPr>
            <p:cNvPr id="57" name="TextBox 56">
              <a:extLst>
                <a:ext uri="{FF2B5EF4-FFF2-40B4-BE49-F238E27FC236}">
                  <a16:creationId xmlns:a16="http://schemas.microsoft.com/office/drawing/2014/main" id="{B1CAA14B-0B4B-43FD-9E52-16EE5C09A7F6}"/>
                </a:ext>
              </a:extLst>
            </p:cNvPr>
            <p:cNvSpPr txBox="1"/>
            <p:nvPr/>
          </p:nvSpPr>
          <p:spPr>
            <a:xfrm>
              <a:off x="7954235" y="8541462"/>
              <a:ext cx="2919080" cy="686980"/>
            </a:xfrm>
            <a:prstGeom prst="rect">
              <a:avLst/>
            </a:prstGeom>
            <a:noFill/>
            <a:ln w="19050">
              <a:noFill/>
            </a:ln>
          </p:spPr>
          <p:txBody>
            <a:bodyPr wrap="square" rtlCol="0">
              <a:spAutoFit/>
            </a:bodyPr>
            <a:lstStyle/>
            <a:p>
              <a:pPr algn="ctr"/>
              <a:r>
                <a:rPr lang="en-US" sz="2500" dirty="0">
                  <a:latin typeface="Helvetica" charset="0"/>
                  <a:cs typeface="Helvetica" charset="0"/>
                </a:rPr>
                <a:t>synthesized</a:t>
              </a:r>
            </a:p>
          </p:txBody>
        </p:sp>
      </p:grpSp>
      <p:cxnSp>
        <p:nvCxnSpPr>
          <p:cNvPr id="58" name="Straight Connector 57">
            <a:extLst>
              <a:ext uri="{FF2B5EF4-FFF2-40B4-BE49-F238E27FC236}">
                <a16:creationId xmlns:a16="http://schemas.microsoft.com/office/drawing/2014/main" id="{BF54EDB0-B18D-441B-BD4A-BB52B29779DD}"/>
              </a:ext>
            </a:extLst>
          </p:cNvPr>
          <p:cNvCxnSpPr>
            <a:cxnSpLocks/>
          </p:cNvCxnSpPr>
          <p:nvPr/>
        </p:nvCxnSpPr>
        <p:spPr>
          <a:xfrm flipV="1">
            <a:off x="4193811" y="1852025"/>
            <a:ext cx="489470" cy="33015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B9148F7-3C2A-4ECA-982C-39AA66878F16}"/>
              </a:ext>
            </a:extLst>
          </p:cNvPr>
          <p:cNvCxnSpPr>
            <a:cxnSpLocks/>
          </p:cNvCxnSpPr>
          <p:nvPr/>
        </p:nvCxnSpPr>
        <p:spPr>
          <a:xfrm flipV="1">
            <a:off x="3946251" y="2112811"/>
            <a:ext cx="631200" cy="377208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112FC6-B75E-4165-83C4-ADF73F94C0BC}"/>
              </a:ext>
            </a:extLst>
          </p:cNvPr>
          <p:cNvCxnSpPr>
            <a:cxnSpLocks/>
          </p:cNvCxnSpPr>
          <p:nvPr/>
        </p:nvCxnSpPr>
        <p:spPr>
          <a:xfrm flipH="1" flipV="1">
            <a:off x="5306708" y="1829896"/>
            <a:ext cx="276775" cy="337137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BE9FC0C-9965-4ACB-A472-174BD7DBA85D}"/>
              </a:ext>
            </a:extLst>
          </p:cNvPr>
          <p:cNvSpPr/>
          <p:nvPr/>
        </p:nvSpPr>
        <p:spPr>
          <a:xfrm>
            <a:off x="267008" y="550882"/>
            <a:ext cx="3530723" cy="6111388"/>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pic>
        <p:nvPicPr>
          <p:cNvPr id="62" name="Picture 61" descr="A car driving on a city street&#10;&#10;Description generated with very high confidence">
            <a:extLst>
              <a:ext uri="{FF2B5EF4-FFF2-40B4-BE49-F238E27FC236}">
                <a16:creationId xmlns:a16="http://schemas.microsoft.com/office/drawing/2014/main" id="{E6CBA1D2-8E02-4C65-B4C3-7C2573663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586" y="1796891"/>
            <a:ext cx="659848" cy="388771"/>
          </a:xfrm>
          <a:prstGeom prst="rect">
            <a:avLst/>
          </a:prstGeom>
          <a:ln w="19050">
            <a:solidFill>
              <a:schemeClr val="tx1"/>
            </a:solidFill>
          </a:ln>
          <a:scene3d>
            <a:camera prst="orthographicFront">
              <a:rot lat="2196000" lon="19878000" rev="20484000"/>
            </a:camera>
            <a:lightRig rig="threePt" dir="t"/>
          </a:scene3d>
        </p:spPr>
      </p:pic>
      <p:pic>
        <p:nvPicPr>
          <p:cNvPr id="63" name="Picture 62" descr="A car driving on a city street&#10;&#10;Description generated with very high confidence">
            <a:extLst>
              <a:ext uri="{FF2B5EF4-FFF2-40B4-BE49-F238E27FC236}">
                <a16:creationId xmlns:a16="http://schemas.microsoft.com/office/drawing/2014/main" id="{6892FF89-4B32-4BEA-ABED-53D046D0F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257" y="3354602"/>
            <a:ext cx="1038872" cy="621307"/>
          </a:xfrm>
          <a:prstGeom prst="rect">
            <a:avLst/>
          </a:prstGeom>
          <a:ln w="19050">
            <a:solidFill>
              <a:schemeClr val="tx1"/>
            </a:solidFill>
          </a:ln>
          <a:scene3d>
            <a:camera prst="orthographicFront">
              <a:rot lat="2196000" lon="19878000" rev="20484000"/>
            </a:camera>
            <a:lightRig rig="threePt" dir="t"/>
          </a:scene3d>
        </p:spPr>
      </p:pic>
      <p:pic>
        <p:nvPicPr>
          <p:cNvPr id="64" name="Picture 63">
            <a:extLst>
              <a:ext uri="{FF2B5EF4-FFF2-40B4-BE49-F238E27FC236}">
                <a16:creationId xmlns:a16="http://schemas.microsoft.com/office/drawing/2014/main" id="{BE679BC4-1F9E-46BD-8923-BAF862CBC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1420" y="3354602"/>
            <a:ext cx="1035342" cy="622280"/>
          </a:xfrm>
          <a:prstGeom prst="rect">
            <a:avLst/>
          </a:prstGeom>
          <a:ln w="19050">
            <a:solidFill>
              <a:schemeClr val="tx1"/>
            </a:solidFill>
          </a:ln>
          <a:scene3d>
            <a:camera prst="orthographicFront">
              <a:rot lat="2198130" lon="19879737" rev="20481306"/>
            </a:camera>
            <a:lightRig rig="threePt" dir="t"/>
          </a:scene3d>
        </p:spPr>
      </p:pic>
      <p:pic>
        <p:nvPicPr>
          <p:cNvPr id="65" name="Picture 64">
            <a:extLst>
              <a:ext uri="{FF2B5EF4-FFF2-40B4-BE49-F238E27FC236}">
                <a16:creationId xmlns:a16="http://schemas.microsoft.com/office/drawing/2014/main" id="{BA2A5CE4-71ED-41E3-8369-EF040690A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260" y="1796891"/>
            <a:ext cx="634287" cy="385644"/>
          </a:xfrm>
          <a:prstGeom prst="rect">
            <a:avLst/>
          </a:prstGeom>
          <a:ln w="19050">
            <a:solidFill>
              <a:schemeClr val="tx1"/>
            </a:solidFill>
          </a:ln>
          <a:scene3d>
            <a:camera prst="orthographicFront">
              <a:rot lat="2198130" lon="19879737" rev="20481306"/>
            </a:camera>
            <a:lightRig rig="threePt" dir="t"/>
          </a:scene3d>
        </p:spPr>
      </p:pic>
      <p:cxnSp>
        <p:nvCxnSpPr>
          <p:cNvPr id="66" name="Straight Connector 65">
            <a:extLst>
              <a:ext uri="{FF2B5EF4-FFF2-40B4-BE49-F238E27FC236}">
                <a16:creationId xmlns:a16="http://schemas.microsoft.com/office/drawing/2014/main" id="{8FC22EED-7BA7-4371-BD20-38F08FD0EE8C}"/>
              </a:ext>
            </a:extLst>
          </p:cNvPr>
          <p:cNvCxnSpPr>
            <a:cxnSpLocks/>
          </p:cNvCxnSpPr>
          <p:nvPr/>
        </p:nvCxnSpPr>
        <p:spPr>
          <a:xfrm flipV="1">
            <a:off x="5741570" y="2112811"/>
            <a:ext cx="617738" cy="376374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71EE8EC-3080-4AED-A9F7-ECFC68931142}"/>
              </a:ext>
            </a:extLst>
          </p:cNvPr>
          <p:cNvCxnSpPr>
            <a:cxnSpLocks/>
          </p:cNvCxnSpPr>
          <p:nvPr/>
        </p:nvCxnSpPr>
        <p:spPr>
          <a:xfrm flipH="1" flipV="1">
            <a:off x="7063822" y="1852024"/>
            <a:ext cx="334171" cy="334924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C19974-A123-4D5B-A867-3A3E8A4721D6}"/>
              </a:ext>
            </a:extLst>
          </p:cNvPr>
          <p:cNvCxnSpPr>
            <a:cxnSpLocks/>
          </p:cNvCxnSpPr>
          <p:nvPr/>
        </p:nvCxnSpPr>
        <p:spPr>
          <a:xfrm flipH="1" flipV="1">
            <a:off x="6970074" y="2112811"/>
            <a:ext cx="184496" cy="376374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F410A7A-D0B3-498C-878E-9483BC78A977}"/>
              </a:ext>
            </a:extLst>
          </p:cNvPr>
          <p:cNvCxnSpPr>
            <a:cxnSpLocks/>
          </p:cNvCxnSpPr>
          <p:nvPr/>
        </p:nvCxnSpPr>
        <p:spPr>
          <a:xfrm flipH="1" flipV="1">
            <a:off x="5197974" y="2112811"/>
            <a:ext cx="145043" cy="376374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6433FC20-C90E-436A-9DE8-35F32D02897C}"/>
              </a:ext>
            </a:extLst>
          </p:cNvPr>
          <p:cNvGrpSpPr/>
          <p:nvPr/>
        </p:nvGrpSpPr>
        <p:grpSpPr>
          <a:xfrm>
            <a:off x="8155826" y="897003"/>
            <a:ext cx="4061547" cy="5232061"/>
            <a:chOff x="11744325" y="1291727"/>
            <a:chExt cx="5848815" cy="7534410"/>
          </a:xfrm>
        </p:grpSpPr>
        <p:cxnSp>
          <p:nvCxnSpPr>
            <p:cNvPr id="71" name="Straight Connector 70">
              <a:extLst>
                <a:ext uri="{FF2B5EF4-FFF2-40B4-BE49-F238E27FC236}">
                  <a16:creationId xmlns:a16="http://schemas.microsoft.com/office/drawing/2014/main" id="{2F94501C-79C3-4EC7-9DAE-C53D06F81F27}"/>
                </a:ext>
              </a:extLst>
            </p:cNvPr>
            <p:cNvCxnSpPr>
              <a:cxnSpLocks/>
            </p:cNvCxnSpPr>
            <p:nvPr/>
          </p:nvCxnSpPr>
          <p:spPr>
            <a:xfrm flipV="1">
              <a:off x="12083507" y="2175943"/>
              <a:ext cx="669922" cy="48735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F5D1FC4-0CC8-4E7F-9C71-B807928A99F1}"/>
                </a:ext>
              </a:extLst>
            </p:cNvPr>
            <p:cNvCxnSpPr>
              <a:cxnSpLocks/>
            </p:cNvCxnSpPr>
            <p:nvPr/>
          </p:nvCxnSpPr>
          <p:spPr>
            <a:xfrm flipV="1">
              <a:off x="15359297" y="2175943"/>
              <a:ext cx="669922" cy="48735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 name="Arrow: Right 72">
              <a:extLst>
                <a:ext uri="{FF2B5EF4-FFF2-40B4-BE49-F238E27FC236}">
                  <a16:creationId xmlns:a16="http://schemas.microsoft.com/office/drawing/2014/main" id="{E8672EBA-9295-40A3-AF86-CEE9170ECCD6}"/>
                </a:ext>
              </a:extLst>
            </p:cNvPr>
            <p:cNvSpPr/>
            <p:nvPr/>
          </p:nvSpPr>
          <p:spPr>
            <a:xfrm flipH="1">
              <a:off x="15213698" y="3646107"/>
              <a:ext cx="727638" cy="199947"/>
            </a:xfrm>
            <a:prstGeom prst="rightArrow">
              <a:avLst/>
            </a:prstGeom>
            <a:solidFill>
              <a:srgbClr val="900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74" name="Arrow: Right 73">
              <a:extLst>
                <a:ext uri="{FF2B5EF4-FFF2-40B4-BE49-F238E27FC236}">
                  <a16:creationId xmlns:a16="http://schemas.microsoft.com/office/drawing/2014/main" id="{CE0B1C1A-C255-40DF-BBB9-6C3396C9CDC5}"/>
                </a:ext>
              </a:extLst>
            </p:cNvPr>
            <p:cNvSpPr/>
            <p:nvPr/>
          </p:nvSpPr>
          <p:spPr>
            <a:xfrm flipH="1">
              <a:off x="15150636" y="5325809"/>
              <a:ext cx="420086" cy="237961"/>
            </a:xfrm>
            <a:prstGeom prst="rightArrow">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75" name="Cube 74">
              <a:extLst>
                <a:ext uri="{FF2B5EF4-FFF2-40B4-BE49-F238E27FC236}">
                  <a16:creationId xmlns:a16="http://schemas.microsoft.com/office/drawing/2014/main" id="{EAE7ACBD-03DB-4A71-82A3-C3E43E147C1B}"/>
                </a:ext>
              </a:extLst>
            </p:cNvPr>
            <p:cNvSpPr/>
            <p:nvPr/>
          </p:nvSpPr>
          <p:spPr>
            <a:xfrm rot="13425283">
              <a:off x="12215290" y="4137705"/>
              <a:ext cx="1545336" cy="2532888"/>
            </a:xfrm>
            <a:prstGeom prst="cube">
              <a:avLst>
                <a:gd name="adj" fmla="val 88075"/>
              </a:avLst>
            </a:prstGeom>
            <a:solidFill>
              <a:srgbClr val="66779A">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6" name="Cube 75">
              <a:extLst>
                <a:ext uri="{FF2B5EF4-FFF2-40B4-BE49-F238E27FC236}">
                  <a16:creationId xmlns:a16="http://schemas.microsoft.com/office/drawing/2014/main" id="{9A21BD38-D606-498B-B533-F7DAA798E1AF}"/>
                </a:ext>
              </a:extLst>
            </p:cNvPr>
            <p:cNvSpPr/>
            <p:nvPr/>
          </p:nvSpPr>
          <p:spPr>
            <a:xfrm rot="13425283">
              <a:off x="12472055" y="2938713"/>
              <a:ext cx="1088136" cy="1636776"/>
            </a:xfrm>
            <a:prstGeom prst="cube">
              <a:avLst>
                <a:gd name="adj" fmla="val 78640"/>
              </a:avLst>
            </a:prstGeom>
            <a:solidFill>
              <a:srgbClr val="DCBAE2">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7" name="Cube 76">
              <a:extLst>
                <a:ext uri="{FF2B5EF4-FFF2-40B4-BE49-F238E27FC236}">
                  <a16:creationId xmlns:a16="http://schemas.microsoft.com/office/drawing/2014/main" id="{52F1C0AC-A20C-4885-8BAD-3A5BC584C10B}"/>
                </a:ext>
              </a:extLst>
            </p:cNvPr>
            <p:cNvSpPr/>
            <p:nvPr/>
          </p:nvSpPr>
          <p:spPr>
            <a:xfrm rot="13425283">
              <a:off x="12695541" y="1930352"/>
              <a:ext cx="422854" cy="692959"/>
            </a:xfrm>
            <a:prstGeom prst="cube">
              <a:avLst>
                <a:gd name="adj" fmla="val 88075"/>
              </a:avLst>
            </a:prstGeom>
            <a:solidFill>
              <a:schemeClr val="tx1">
                <a:lumMod val="75000"/>
                <a:lumOff val="25000"/>
                <a:alpha val="95000"/>
              </a:scheme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8" name="Cube 77">
              <a:extLst>
                <a:ext uri="{FF2B5EF4-FFF2-40B4-BE49-F238E27FC236}">
                  <a16:creationId xmlns:a16="http://schemas.microsoft.com/office/drawing/2014/main" id="{E2D9FAB8-258F-4040-8017-9C78E76A3A4C}"/>
                </a:ext>
              </a:extLst>
            </p:cNvPr>
            <p:cNvSpPr/>
            <p:nvPr/>
          </p:nvSpPr>
          <p:spPr>
            <a:xfrm rot="13425283">
              <a:off x="15465597" y="4143080"/>
              <a:ext cx="1590287" cy="2606111"/>
            </a:xfrm>
            <a:prstGeom prst="cube">
              <a:avLst>
                <a:gd name="adj" fmla="val 88075"/>
              </a:avLst>
            </a:prstGeom>
            <a:solidFill>
              <a:srgbClr val="66779A">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79" name="Cube 78">
              <a:extLst>
                <a:ext uri="{FF2B5EF4-FFF2-40B4-BE49-F238E27FC236}">
                  <a16:creationId xmlns:a16="http://schemas.microsoft.com/office/drawing/2014/main" id="{BBA4ECE4-64D1-4DF3-9F60-7D5937003021}"/>
                </a:ext>
              </a:extLst>
            </p:cNvPr>
            <p:cNvSpPr/>
            <p:nvPr/>
          </p:nvSpPr>
          <p:spPr>
            <a:xfrm rot="13425283">
              <a:off x="15713749" y="2939672"/>
              <a:ext cx="1090825" cy="1636569"/>
            </a:xfrm>
            <a:prstGeom prst="cube">
              <a:avLst>
                <a:gd name="adj" fmla="val 78640"/>
              </a:avLst>
            </a:prstGeom>
            <a:solidFill>
              <a:srgbClr val="DCBAE2">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80" name="TextBox 79">
              <a:extLst>
                <a:ext uri="{FF2B5EF4-FFF2-40B4-BE49-F238E27FC236}">
                  <a16:creationId xmlns:a16="http://schemas.microsoft.com/office/drawing/2014/main" id="{97C9DD71-16C0-4E92-9F46-AF9D222FAD08}"/>
                </a:ext>
              </a:extLst>
            </p:cNvPr>
            <p:cNvSpPr txBox="1"/>
            <p:nvPr/>
          </p:nvSpPr>
          <p:spPr>
            <a:xfrm>
              <a:off x="12510241" y="1291727"/>
              <a:ext cx="926233" cy="625392"/>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500" b="1" i="1" baseline="-25000" dirty="0">
                  <a:latin typeface="Times New Roman" panose="02020603050405020304" pitchFamily="18" charset="0"/>
                  <a:cs typeface="Times New Roman" panose="02020603050405020304" pitchFamily="18" charset="0"/>
                </a:rPr>
                <a:t>i</a:t>
              </a:r>
              <a:endParaRPr lang="en-US" sz="2222" b="1" i="1" baseline="-25000" dirty="0">
                <a:latin typeface="Times New Roman" panose="02020603050405020304" pitchFamily="18" charset="0"/>
                <a:cs typeface="Times New Roman" panose="02020603050405020304" pitchFamily="18" charset="0"/>
              </a:endParaRPr>
            </a:p>
          </p:txBody>
        </p:sp>
        <p:sp>
          <p:nvSpPr>
            <p:cNvPr id="81" name="TextBox 80">
              <a:extLst>
                <a:ext uri="{FF2B5EF4-FFF2-40B4-BE49-F238E27FC236}">
                  <a16:creationId xmlns:a16="http://schemas.microsoft.com/office/drawing/2014/main" id="{5A162D58-CAC9-41B7-A22D-480BED8B68D1}"/>
                </a:ext>
              </a:extLst>
            </p:cNvPr>
            <p:cNvSpPr txBox="1"/>
            <p:nvPr/>
          </p:nvSpPr>
          <p:spPr>
            <a:xfrm>
              <a:off x="15767424" y="1301073"/>
              <a:ext cx="926233" cy="625392"/>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500" b="1" i="1" baseline="-25000" dirty="0">
                  <a:latin typeface="Times New Roman" panose="02020603050405020304" pitchFamily="18" charset="0"/>
                  <a:cs typeface="Times New Roman" panose="02020603050405020304" pitchFamily="18" charset="0"/>
                </a:rPr>
                <a:t>i</a:t>
              </a:r>
              <a:endParaRPr lang="en-US" sz="2222" b="1" i="1" baseline="-25000" dirty="0">
                <a:latin typeface="Times New Roman" panose="02020603050405020304" pitchFamily="18" charset="0"/>
                <a:cs typeface="Times New Roman" panose="02020603050405020304" pitchFamily="18" charset="0"/>
              </a:endParaRPr>
            </a:p>
          </p:txBody>
        </p:sp>
        <p:grpSp>
          <p:nvGrpSpPr>
            <p:cNvPr id="82" name="Group 81">
              <a:extLst>
                <a:ext uri="{FF2B5EF4-FFF2-40B4-BE49-F238E27FC236}">
                  <a16:creationId xmlns:a16="http://schemas.microsoft.com/office/drawing/2014/main" id="{D40F90CA-BF61-4AE6-96E8-208EB0D2E87F}"/>
                </a:ext>
              </a:extLst>
            </p:cNvPr>
            <p:cNvGrpSpPr/>
            <p:nvPr/>
          </p:nvGrpSpPr>
          <p:grpSpPr>
            <a:xfrm>
              <a:off x="11827431" y="6930659"/>
              <a:ext cx="2194560" cy="1895478"/>
              <a:chOff x="11827431" y="6930659"/>
              <a:chExt cx="2194560" cy="1895478"/>
            </a:xfrm>
          </p:grpSpPr>
          <p:pic>
            <p:nvPicPr>
              <p:cNvPr id="100" name="Picture 99" descr="A car driving on a city street&#10;&#10;Description generated with very high confidence">
                <a:extLst>
                  <a:ext uri="{FF2B5EF4-FFF2-40B4-BE49-F238E27FC236}">
                    <a16:creationId xmlns:a16="http://schemas.microsoft.com/office/drawing/2014/main" id="{32CE4822-405B-48B0-9A66-71ED69B7A4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7431" y="6930659"/>
                <a:ext cx="2194560" cy="1280160"/>
              </a:xfrm>
              <a:prstGeom prst="rect">
                <a:avLst/>
              </a:prstGeom>
              <a:ln w="19050">
                <a:solidFill>
                  <a:schemeClr val="tx1"/>
                </a:solidFill>
              </a:ln>
              <a:scene3d>
                <a:camera prst="orthographicFront">
                  <a:rot lat="2196000" lon="19878000" rev="20484000"/>
                </a:camera>
                <a:lightRig rig="threePt" dir="t"/>
              </a:scene3d>
            </p:spPr>
          </p:pic>
          <p:sp>
            <p:nvSpPr>
              <p:cNvPr id="101" name="TextBox 100">
                <a:extLst>
                  <a:ext uri="{FF2B5EF4-FFF2-40B4-BE49-F238E27FC236}">
                    <a16:creationId xmlns:a16="http://schemas.microsoft.com/office/drawing/2014/main" id="{6BFBA012-AA44-4363-A66A-7402B4947DB7}"/>
                  </a:ext>
                </a:extLst>
              </p:cNvPr>
              <p:cNvSpPr txBox="1"/>
              <p:nvPr/>
            </p:nvSpPr>
            <p:spPr>
              <a:xfrm>
                <a:off x="11938006" y="8139157"/>
                <a:ext cx="1634669" cy="686980"/>
              </a:xfrm>
              <a:prstGeom prst="rect">
                <a:avLst/>
              </a:prstGeom>
              <a:noFill/>
            </p:spPr>
            <p:txBody>
              <a:bodyPr wrap="square" rtlCol="0">
                <a:spAutoFit/>
              </a:bodyPr>
              <a:lstStyle/>
              <a:p>
                <a:pPr algn="ctr"/>
                <a:r>
                  <a:rPr lang="en-US" sz="2500" dirty="0">
                    <a:latin typeface="Helvetica" charset="0"/>
                    <a:cs typeface="Helvetica" charset="0"/>
                  </a:rPr>
                  <a:t>real</a:t>
                </a:r>
              </a:p>
            </p:txBody>
          </p:sp>
        </p:grpSp>
        <p:grpSp>
          <p:nvGrpSpPr>
            <p:cNvPr id="83" name="Group 82">
              <a:extLst>
                <a:ext uri="{FF2B5EF4-FFF2-40B4-BE49-F238E27FC236}">
                  <a16:creationId xmlns:a16="http://schemas.microsoft.com/office/drawing/2014/main" id="{D9A1E9F9-64E0-4C4C-8A35-A19ABF54D43E}"/>
                </a:ext>
              </a:extLst>
            </p:cNvPr>
            <p:cNvGrpSpPr/>
            <p:nvPr/>
          </p:nvGrpSpPr>
          <p:grpSpPr>
            <a:xfrm>
              <a:off x="14674060" y="6937566"/>
              <a:ext cx="2919080" cy="1868793"/>
              <a:chOff x="14674060" y="6937566"/>
              <a:chExt cx="2919080" cy="1868793"/>
            </a:xfrm>
          </p:grpSpPr>
          <p:pic>
            <p:nvPicPr>
              <p:cNvPr id="98" name="Picture 97">
                <a:extLst>
                  <a:ext uri="{FF2B5EF4-FFF2-40B4-BE49-F238E27FC236}">
                    <a16:creationId xmlns:a16="http://schemas.microsoft.com/office/drawing/2014/main" id="{C742FF7C-E9DB-4631-92D7-7715F2343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1812" y="6937566"/>
                <a:ext cx="2194560" cy="1280160"/>
              </a:xfrm>
              <a:prstGeom prst="rect">
                <a:avLst/>
              </a:prstGeom>
              <a:ln w="19050">
                <a:solidFill>
                  <a:schemeClr val="tx1"/>
                </a:solidFill>
              </a:ln>
              <a:scene3d>
                <a:camera prst="orthographicFront">
                  <a:rot lat="2198130" lon="19879737" rev="20481306"/>
                </a:camera>
                <a:lightRig rig="threePt" dir="t"/>
              </a:scene3d>
            </p:spPr>
          </p:pic>
          <p:sp>
            <p:nvSpPr>
              <p:cNvPr id="99" name="TextBox 98">
                <a:extLst>
                  <a:ext uri="{FF2B5EF4-FFF2-40B4-BE49-F238E27FC236}">
                    <a16:creationId xmlns:a16="http://schemas.microsoft.com/office/drawing/2014/main" id="{6261A69D-C882-4E09-9C13-BE4758D8709C}"/>
                  </a:ext>
                </a:extLst>
              </p:cNvPr>
              <p:cNvSpPr txBox="1"/>
              <p:nvPr/>
            </p:nvSpPr>
            <p:spPr>
              <a:xfrm>
                <a:off x="14674060" y="8119379"/>
                <a:ext cx="2919080" cy="686980"/>
              </a:xfrm>
              <a:prstGeom prst="rect">
                <a:avLst/>
              </a:prstGeom>
              <a:noFill/>
            </p:spPr>
            <p:txBody>
              <a:bodyPr wrap="square" rtlCol="0">
                <a:spAutoFit/>
              </a:bodyPr>
              <a:lstStyle/>
              <a:p>
                <a:pPr algn="ctr"/>
                <a:r>
                  <a:rPr lang="en-US" sz="2500" dirty="0">
                    <a:latin typeface="Helvetica" charset="0"/>
                    <a:cs typeface="Helvetica" charset="0"/>
                  </a:rPr>
                  <a:t>synthesized</a:t>
                </a:r>
              </a:p>
            </p:txBody>
          </p:sp>
        </p:grpSp>
        <p:sp>
          <p:nvSpPr>
            <p:cNvPr id="84" name="TextBox 83">
              <a:extLst>
                <a:ext uri="{FF2B5EF4-FFF2-40B4-BE49-F238E27FC236}">
                  <a16:creationId xmlns:a16="http://schemas.microsoft.com/office/drawing/2014/main" id="{1DC70CE0-C214-42D6-81F0-FF5F5D199471}"/>
                </a:ext>
              </a:extLst>
            </p:cNvPr>
            <p:cNvSpPr txBox="1"/>
            <p:nvPr/>
          </p:nvSpPr>
          <p:spPr>
            <a:xfrm>
              <a:off x="13942679" y="5176451"/>
              <a:ext cx="1332568" cy="563803"/>
            </a:xfrm>
            <a:prstGeom prst="rect">
              <a:avLst/>
            </a:prstGeom>
            <a:noFill/>
          </p:spPr>
          <p:txBody>
            <a:bodyPr wrap="square" rtlCol="0">
              <a:spAutoFit/>
            </a:bodyPr>
            <a:lstStyle/>
            <a:p>
              <a:pPr algn="ctr"/>
              <a:r>
                <a:rPr lang="en-US" sz="1944" i="1" dirty="0">
                  <a:latin typeface="Helvetica" charset="0"/>
                  <a:cs typeface="Helvetica" charset="0"/>
                </a:rPr>
                <a:t>match</a:t>
              </a:r>
            </a:p>
          </p:txBody>
        </p:sp>
        <p:sp>
          <p:nvSpPr>
            <p:cNvPr id="85" name="TextBox 84">
              <a:extLst>
                <a:ext uri="{FF2B5EF4-FFF2-40B4-BE49-F238E27FC236}">
                  <a16:creationId xmlns:a16="http://schemas.microsoft.com/office/drawing/2014/main" id="{96630C24-A600-4C94-A450-B7A0B3A4BC9B}"/>
                </a:ext>
              </a:extLst>
            </p:cNvPr>
            <p:cNvSpPr txBox="1"/>
            <p:nvPr/>
          </p:nvSpPr>
          <p:spPr>
            <a:xfrm>
              <a:off x="13996250" y="3449487"/>
              <a:ext cx="1332568" cy="563803"/>
            </a:xfrm>
            <a:prstGeom prst="rect">
              <a:avLst/>
            </a:prstGeom>
            <a:noFill/>
          </p:spPr>
          <p:txBody>
            <a:bodyPr wrap="square" rtlCol="0">
              <a:spAutoFit/>
            </a:bodyPr>
            <a:lstStyle/>
            <a:p>
              <a:pPr algn="ctr"/>
              <a:r>
                <a:rPr lang="en-US" sz="1944" i="1" dirty="0">
                  <a:latin typeface="Helvetica" charset="0"/>
                  <a:cs typeface="Helvetica" charset="0"/>
                </a:rPr>
                <a:t>match</a:t>
              </a:r>
            </a:p>
          </p:txBody>
        </p:sp>
        <p:sp>
          <p:nvSpPr>
            <p:cNvPr id="86" name="Arrow: Right 85">
              <a:extLst>
                <a:ext uri="{FF2B5EF4-FFF2-40B4-BE49-F238E27FC236}">
                  <a16:creationId xmlns:a16="http://schemas.microsoft.com/office/drawing/2014/main" id="{5BC3AE08-CB52-40AD-ACF8-02E302890286}"/>
                </a:ext>
              </a:extLst>
            </p:cNvPr>
            <p:cNvSpPr/>
            <p:nvPr/>
          </p:nvSpPr>
          <p:spPr>
            <a:xfrm>
              <a:off x="13436475" y="3646108"/>
              <a:ext cx="600934" cy="187988"/>
            </a:xfrm>
            <a:prstGeom prst="rightArrow">
              <a:avLst/>
            </a:prstGeom>
            <a:solidFill>
              <a:srgbClr val="900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cxnSp>
          <p:nvCxnSpPr>
            <p:cNvPr id="87" name="Straight Connector 86">
              <a:extLst>
                <a:ext uri="{FF2B5EF4-FFF2-40B4-BE49-F238E27FC236}">
                  <a16:creationId xmlns:a16="http://schemas.microsoft.com/office/drawing/2014/main" id="{DB21E3B8-542C-4B2F-9460-536CA5C4A2D3}"/>
                </a:ext>
              </a:extLst>
            </p:cNvPr>
            <p:cNvCxnSpPr>
              <a:cxnSpLocks/>
            </p:cNvCxnSpPr>
            <p:nvPr/>
          </p:nvCxnSpPr>
          <p:spPr>
            <a:xfrm flipV="1">
              <a:off x="11744325" y="2409534"/>
              <a:ext cx="934411" cy="564385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7D8CC30-CCD5-40D4-9222-CE09DD49D3FD}"/>
                </a:ext>
              </a:extLst>
            </p:cNvPr>
            <p:cNvCxnSpPr>
              <a:cxnSpLocks/>
            </p:cNvCxnSpPr>
            <p:nvPr/>
          </p:nvCxnSpPr>
          <p:spPr>
            <a:xfrm flipV="1">
              <a:off x="15011400" y="2426954"/>
              <a:ext cx="928698" cy="562643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F3D99D34-1FDD-410D-A02C-30304098729B}"/>
                </a:ext>
              </a:extLst>
            </p:cNvPr>
            <p:cNvSpPr/>
            <p:nvPr/>
          </p:nvSpPr>
          <p:spPr>
            <a:xfrm>
              <a:off x="13578984" y="5325809"/>
              <a:ext cx="471563" cy="240878"/>
            </a:xfrm>
            <a:prstGeom prst="rightArrow">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nvGrpSpPr>
            <p:cNvPr id="90" name="Group 89">
              <a:extLst>
                <a:ext uri="{FF2B5EF4-FFF2-40B4-BE49-F238E27FC236}">
                  <a16:creationId xmlns:a16="http://schemas.microsoft.com/office/drawing/2014/main" id="{B230B0ED-7B4C-4DAB-AE80-649190D87071}"/>
                </a:ext>
              </a:extLst>
            </p:cNvPr>
            <p:cNvGrpSpPr/>
            <p:nvPr/>
          </p:nvGrpSpPr>
          <p:grpSpPr>
            <a:xfrm>
              <a:off x="14289267" y="1983290"/>
              <a:ext cx="1685503" cy="563803"/>
              <a:chOff x="14289267" y="1983290"/>
              <a:chExt cx="1685503" cy="563803"/>
            </a:xfrm>
          </p:grpSpPr>
          <p:sp>
            <p:nvSpPr>
              <p:cNvPr id="96" name="TextBox 95">
                <a:extLst>
                  <a:ext uri="{FF2B5EF4-FFF2-40B4-BE49-F238E27FC236}">
                    <a16:creationId xmlns:a16="http://schemas.microsoft.com/office/drawing/2014/main" id="{11228C33-406E-450C-9FDB-5E19DC521F55}"/>
                  </a:ext>
                </a:extLst>
              </p:cNvPr>
              <p:cNvSpPr txBox="1"/>
              <p:nvPr/>
            </p:nvSpPr>
            <p:spPr>
              <a:xfrm>
                <a:off x="14289267" y="1983290"/>
                <a:ext cx="1341313" cy="563803"/>
              </a:xfrm>
              <a:prstGeom prst="rect">
                <a:avLst/>
              </a:prstGeom>
              <a:noFill/>
            </p:spPr>
            <p:txBody>
              <a:bodyPr wrap="square" rtlCol="0">
                <a:spAutoFit/>
              </a:bodyPr>
              <a:lstStyle/>
              <a:p>
                <a:pPr algn="ctr"/>
                <a:r>
                  <a:rPr lang="en-US" altLang="zh-TW" sz="1944" i="1" dirty="0">
                    <a:latin typeface="Helvetica" charset="0"/>
                    <a:cs typeface="Helvetica" charset="0"/>
                  </a:rPr>
                  <a:t>real</a:t>
                </a:r>
                <a:endParaRPr lang="en-US" sz="2500" i="1" dirty="0">
                  <a:latin typeface="Helvetica" charset="0"/>
                  <a:cs typeface="Helvetica" charset="0"/>
                </a:endParaRPr>
              </a:p>
            </p:txBody>
          </p:sp>
          <p:sp>
            <p:nvSpPr>
              <p:cNvPr id="97" name="Arrow: Right 96">
                <a:extLst>
                  <a:ext uri="{FF2B5EF4-FFF2-40B4-BE49-F238E27FC236}">
                    <a16:creationId xmlns:a16="http://schemas.microsoft.com/office/drawing/2014/main" id="{7C073684-80FF-4DA6-AF96-76FADA18E0B2}"/>
                  </a:ext>
                </a:extLst>
              </p:cNvPr>
              <p:cNvSpPr/>
              <p:nvPr/>
            </p:nvSpPr>
            <p:spPr>
              <a:xfrm flipH="1" flipV="1">
                <a:off x="15359297" y="2175943"/>
                <a:ext cx="615473" cy="176771"/>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cxnSp>
          <p:nvCxnSpPr>
            <p:cNvPr id="91" name="Straight Connector 90">
              <a:extLst>
                <a:ext uri="{FF2B5EF4-FFF2-40B4-BE49-F238E27FC236}">
                  <a16:creationId xmlns:a16="http://schemas.microsoft.com/office/drawing/2014/main" id="{DEDBD58B-7C17-4F93-A7E6-BBD49E2746CC}"/>
                </a:ext>
              </a:extLst>
            </p:cNvPr>
            <p:cNvCxnSpPr>
              <a:cxnSpLocks/>
              <a:endCxn id="93" idx="1"/>
            </p:cNvCxnSpPr>
            <p:nvPr/>
          </p:nvCxnSpPr>
          <p:spPr>
            <a:xfrm flipH="1" flipV="1">
              <a:off x="16326130" y="2386868"/>
              <a:ext cx="688241" cy="561353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D4610B-7126-486B-A401-BBB5F1E8B02B}"/>
                </a:ext>
              </a:extLst>
            </p:cNvPr>
            <p:cNvCxnSpPr>
              <a:cxnSpLocks/>
              <a:endCxn id="93" idx="4"/>
            </p:cNvCxnSpPr>
            <p:nvPr/>
          </p:nvCxnSpPr>
          <p:spPr>
            <a:xfrm flipH="1" flipV="1">
              <a:off x="16418754" y="2253672"/>
              <a:ext cx="934462" cy="479583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Cube 92">
              <a:extLst>
                <a:ext uri="{FF2B5EF4-FFF2-40B4-BE49-F238E27FC236}">
                  <a16:creationId xmlns:a16="http://schemas.microsoft.com/office/drawing/2014/main" id="{21292D6F-6851-4B51-957C-8C8D1E670ED7}"/>
                </a:ext>
              </a:extLst>
            </p:cNvPr>
            <p:cNvSpPr/>
            <p:nvPr/>
          </p:nvSpPr>
          <p:spPr>
            <a:xfrm rot="13425283">
              <a:off x="15962253" y="1930352"/>
              <a:ext cx="422854" cy="692959"/>
            </a:xfrm>
            <a:prstGeom prst="cube">
              <a:avLst>
                <a:gd name="adj" fmla="val 88075"/>
              </a:avLst>
            </a:prstGeom>
            <a:solidFill>
              <a:schemeClr val="tx1">
                <a:lumMod val="75000"/>
                <a:lumOff val="25000"/>
                <a:alpha val="95000"/>
              </a:scheme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cxnSp>
          <p:nvCxnSpPr>
            <p:cNvPr id="94" name="Straight Connector 93">
              <a:extLst>
                <a:ext uri="{FF2B5EF4-FFF2-40B4-BE49-F238E27FC236}">
                  <a16:creationId xmlns:a16="http://schemas.microsoft.com/office/drawing/2014/main" id="{05F10CFD-AB02-4F43-9A4B-C3ED322E8D4B}"/>
                </a:ext>
              </a:extLst>
            </p:cNvPr>
            <p:cNvCxnSpPr>
              <a:cxnSpLocks/>
            </p:cNvCxnSpPr>
            <p:nvPr/>
          </p:nvCxnSpPr>
          <p:spPr>
            <a:xfrm flipH="1" flipV="1">
              <a:off x="13059494" y="2393862"/>
              <a:ext cx="696688" cy="56239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566E018-65E0-4B23-BFE0-72159556F218}"/>
                </a:ext>
              </a:extLst>
            </p:cNvPr>
            <p:cNvCxnSpPr>
              <a:cxnSpLocks/>
            </p:cNvCxnSpPr>
            <p:nvPr/>
          </p:nvCxnSpPr>
          <p:spPr>
            <a:xfrm flipH="1" flipV="1">
              <a:off x="13152118" y="2260666"/>
              <a:ext cx="934462" cy="479583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02" name="Rectangle 101">
            <a:extLst>
              <a:ext uri="{FF2B5EF4-FFF2-40B4-BE49-F238E27FC236}">
                <a16:creationId xmlns:a16="http://schemas.microsoft.com/office/drawing/2014/main" id="{7DB0D012-2457-4FC5-AA43-71FD7DA27DE6}"/>
              </a:ext>
            </a:extLst>
          </p:cNvPr>
          <p:cNvSpPr/>
          <p:nvPr/>
        </p:nvSpPr>
        <p:spPr>
          <a:xfrm>
            <a:off x="8003788" y="547543"/>
            <a:ext cx="4168069" cy="593529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03" name="Rectangle 102">
            <a:extLst>
              <a:ext uri="{FF2B5EF4-FFF2-40B4-BE49-F238E27FC236}">
                <a16:creationId xmlns:a16="http://schemas.microsoft.com/office/drawing/2014/main" id="{2CF7B646-1C35-49C0-9A3B-7E78A5A08DB1}"/>
              </a:ext>
            </a:extLst>
          </p:cNvPr>
          <p:cNvSpPr/>
          <p:nvPr/>
        </p:nvSpPr>
        <p:spPr>
          <a:xfrm>
            <a:off x="8860748" y="-3915"/>
            <a:ext cx="3096827" cy="5452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04" name="Rectangle 103">
            <a:extLst>
              <a:ext uri="{FF2B5EF4-FFF2-40B4-BE49-F238E27FC236}">
                <a16:creationId xmlns:a16="http://schemas.microsoft.com/office/drawing/2014/main" id="{F697B22A-669A-41F2-B6F6-08D7E8262AEA}"/>
              </a:ext>
            </a:extLst>
          </p:cNvPr>
          <p:cNvSpPr/>
          <p:nvPr/>
        </p:nvSpPr>
        <p:spPr>
          <a:xfrm>
            <a:off x="214993" y="91484"/>
            <a:ext cx="3978818" cy="5452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Tree>
    <p:extLst>
      <p:ext uri="{BB962C8B-B14F-4D97-AF65-F5344CB8AC3E}">
        <p14:creationId xmlns:p14="http://schemas.microsoft.com/office/powerpoint/2010/main" val="408162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par>
                                <p:cTn id="16" presetID="22" presetClass="entr" presetSubtype="4"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wipe(down)">
                                      <p:cBhvr>
                                        <p:cTn id="18" dur="500"/>
                                        <p:tgtEl>
                                          <p:spTgt spid="68"/>
                                        </p:tgtEl>
                                      </p:cBhvr>
                                    </p:animEffect>
                                  </p:childTnLst>
                                </p:cTn>
                              </p:par>
                              <p:par>
                                <p:cTn id="19" presetID="2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par>
                                <p:cTn id="22" presetID="22" presetClass="entr" presetSubtype="4"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down)">
                                      <p:cBhvr>
                                        <p:cTn id="24" dur="500"/>
                                        <p:tgtEl>
                                          <p:spTgt spid="66"/>
                                        </p:tgtEl>
                                      </p:cBhvr>
                                    </p:animEffect>
                                  </p:childTnLst>
                                </p:cTn>
                              </p:par>
                              <p:par>
                                <p:cTn id="25" presetID="22" presetClass="entr" presetSubtype="4"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down)">
                                      <p:cBhvr>
                                        <p:cTn id="27" dur="500"/>
                                        <p:tgtEl>
                                          <p:spTgt spid="60"/>
                                        </p:tgtEl>
                                      </p:cBhvr>
                                    </p:animEffect>
                                  </p:childTnLst>
                                </p:cTn>
                              </p:par>
                              <p:par>
                                <p:cTn id="28" presetID="22" presetClass="entr" presetSubtype="4"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down)">
                                      <p:cBhvr>
                                        <p:cTn id="30" dur="500"/>
                                        <p:tgtEl>
                                          <p:spTgt spid="69"/>
                                        </p:tgtEl>
                                      </p:cBhvr>
                                    </p:animEffect>
                                  </p:childTnLst>
                                </p:cTn>
                              </p:par>
                              <p:par>
                                <p:cTn id="31" presetID="22" presetClass="entr" presetSubtype="4"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down)">
                                      <p:cBhvr>
                                        <p:cTn id="33" dur="500"/>
                                        <p:tgtEl>
                                          <p:spTgt spid="59"/>
                                        </p:tgtEl>
                                      </p:cBhvr>
                                    </p:animEffect>
                                  </p:childTnLst>
                                </p:cTn>
                              </p:par>
                              <p:par>
                                <p:cTn id="34" presetID="22" presetClass="entr" presetSubtype="4"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down)">
                                      <p:cBhvr>
                                        <p:cTn id="36" dur="500"/>
                                        <p:tgtEl>
                                          <p:spTgt spid="58"/>
                                        </p:tgtEl>
                                      </p:cBhvr>
                                    </p:animEffect>
                                  </p:childTnLst>
                                </p:cTn>
                              </p:par>
                              <p:par>
                                <p:cTn id="37" presetID="1" presetClass="entr" presetSubtype="0" fill="hold" nodeType="withEffect">
                                  <p:stCondLst>
                                    <p:cond delay="20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200"/>
                                  </p:stCondLst>
                                  <p:childTnLst>
                                    <p:set>
                                      <p:cBhvr>
                                        <p:cTn id="40" dur="1" fill="hold">
                                          <p:stCondLst>
                                            <p:cond delay="0"/>
                                          </p:stCondLst>
                                        </p:cTn>
                                        <p:tgtEl>
                                          <p:spTgt spid="64"/>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6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500"/>
                                        <p:tgtEl>
                                          <p:spTgt spid="42"/>
                                        </p:tgtEl>
                                      </p:cBhvr>
                                    </p:animEffect>
                                  </p:childTnLst>
                                </p:cTn>
                              </p:par>
                              <p:par>
                                <p:cTn id="51" presetID="22" presetClass="entr" presetSubtype="8"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left)">
                                      <p:cBhvr>
                                        <p:cTn id="53" dur="500"/>
                                        <p:tgtEl>
                                          <p:spTgt spid="7"/>
                                        </p:tgtEl>
                                      </p:cBhvr>
                                    </p:animEffect>
                                  </p:childTnLst>
                                </p:cTn>
                              </p:par>
                              <p:par>
                                <p:cTn id="54" presetID="22" presetClass="entr" presetSubtype="8"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left)">
                                      <p:cBhvr>
                                        <p:cTn id="56" dur="500"/>
                                        <p:tgtEl>
                                          <p:spTgt spid="3"/>
                                        </p:tgtEl>
                                      </p:cBhvr>
                                    </p:animEffect>
                                  </p:childTnLst>
                                </p:cTn>
                              </p:par>
                              <p:par>
                                <p:cTn id="57" presetID="1" presetClass="exit" presetSubtype="0" fill="hold" nodeType="withEffect">
                                  <p:stCondLst>
                                    <p:cond delay="0"/>
                                  </p:stCondLst>
                                  <p:childTnLst>
                                    <p:set>
                                      <p:cBhvr>
                                        <p:cTn id="58" dur="1" fill="hold">
                                          <p:stCondLst>
                                            <p:cond delay="0"/>
                                          </p:stCondLst>
                                        </p:cTn>
                                        <p:tgtEl>
                                          <p:spTgt spid="6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6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6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6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9"/>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A118B75-D2E3-42F2-A78D-DBED7766CB5B}"/>
              </a:ext>
            </a:extLst>
          </p:cNvPr>
          <p:cNvCxnSpPr>
            <a:cxnSpLocks/>
          </p:cNvCxnSpPr>
          <p:nvPr/>
        </p:nvCxnSpPr>
        <p:spPr>
          <a:xfrm flipV="1">
            <a:off x="8391361" y="1511023"/>
            <a:ext cx="465209" cy="338430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E9C5B095-7CE8-418F-86DD-24D2F252AF19}"/>
              </a:ext>
            </a:extLst>
          </p:cNvPr>
          <p:cNvCxnSpPr>
            <a:cxnSpLocks/>
          </p:cNvCxnSpPr>
          <p:nvPr/>
        </p:nvCxnSpPr>
        <p:spPr>
          <a:xfrm flipV="1">
            <a:off x="10666142" y="1511023"/>
            <a:ext cx="465209" cy="338430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Arrow: Right 3">
            <a:extLst>
              <a:ext uri="{FF2B5EF4-FFF2-40B4-BE49-F238E27FC236}">
                <a16:creationId xmlns:a16="http://schemas.microsoft.com/office/drawing/2014/main" id="{D19E54AA-9AA8-4FE6-8927-E7550970D590}"/>
              </a:ext>
            </a:extLst>
          </p:cNvPr>
          <p:cNvSpPr/>
          <p:nvPr/>
        </p:nvSpPr>
        <p:spPr>
          <a:xfrm flipH="1">
            <a:off x="10565035" y="2531937"/>
            <a:ext cx="505288" cy="138848"/>
          </a:xfrm>
          <a:prstGeom prst="rightArrow">
            <a:avLst/>
          </a:prstGeom>
          <a:solidFill>
            <a:srgbClr val="900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5" name="Arrow: Right 4">
            <a:extLst>
              <a:ext uri="{FF2B5EF4-FFF2-40B4-BE49-F238E27FC236}">
                <a16:creationId xmlns:a16="http://schemas.microsoft.com/office/drawing/2014/main" id="{9CC570AF-B825-445E-8706-D5D3FB7BD17C}"/>
              </a:ext>
            </a:extLst>
          </p:cNvPr>
          <p:cNvSpPr/>
          <p:nvPr/>
        </p:nvSpPr>
        <p:spPr>
          <a:xfrm flipH="1">
            <a:off x="10521243" y="3698360"/>
            <a:ext cx="291717" cy="165245"/>
          </a:xfrm>
          <a:prstGeom prst="rightArrow">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nvGrpSpPr>
          <p:cNvPr id="6" name="Group 5">
            <a:extLst>
              <a:ext uri="{FF2B5EF4-FFF2-40B4-BE49-F238E27FC236}">
                <a16:creationId xmlns:a16="http://schemas.microsoft.com/office/drawing/2014/main" id="{FF1E723A-718D-415C-9383-4ED25CAAA1BE}"/>
              </a:ext>
            </a:extLst>
          </p:cNvPr>
          <p:cNvGrpSpPr/>
          <p:nvPr/>
        </p:nvGrpSpPr>
        <p:grpSpPr>
          <a:xfrm>
            <a:off x="4973968" y="1163181"/>
            <a:ext cx="2964690" cy="794283"/>
            <a:chOff x="8141278" y="9648536"/>
            <a:chExt cx="3385338" cy="1824383"/>
          </a:xfrm>
        </p:grpSpPr>
        <p:sp>
          <p:nvSpPr>
            <p:cNvPr id="7" name="Arrow: Bent 6">
              <a:extLst>
                <a:ext uri="{FF2B5EF4-FFF2-40B4-BE49-F238E27FC236}">
                  <a16:creationId xmlns:a16="http://schemas.microsoft.com/office/drawing/2014/main" id="{0373CAF7-D190-45DC-88B5-F8B687FEA554}"/>
                </a:ext>
              </a:extLst>
            </p:cNvPr>
            <p:cNvSpPr/>
            <p:nvPr/>
          </p:nvSpPr>
          <p:spPr>
            <a:xfrm>
              <a:off x="10084787" y="10021378"/>
              <a:ext cx="879043" cy="1451541"/>
            </a:xfrm>
            <a:prstGeom prst="bentArrow">
              <a:avLst>
                <a:gd name="adj1" fmla="val 1060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8" name="Arrow: Bent 7">
              <a:extLst>
                <a:ext uri="{FF2B5EF4-FFF2-40B4-BE49-F238E27FC236}">
                  <a16:creationId xmlns:a16="http://schemas.microsoft.com/office/drawing/2014/main" id="{A5E84B22-2040-430B-B6F9-CA18B058A2D5}"/>
                </a:ext>
              </a:extLst>
            </p:cNvPr>
            <p:cNvSpPr/>
            <p:nvPr/>
          </p:nvSpPr>
          <p:spPr>
            <a:xfrm>
              <a:off x="8141278" y="9927896"/>
              <a:ext cx="2836914" cy="1451541"/>
            </a:xfrm>
            <a:prstGeom prst="bentArrow">
              <a:avLst>
                <a:gd name="adj1" fmla="val 10135"/>
                <a:gd name="adj2" fmla="val 14200"/>
                <a:gd name="adj3" fmla="val 17042"/>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9" name="TextBox 8">
              <a:extLst>
                <a:ext uri="{FF2B5EF4-FFF2-40B4-BE49-F238E27FC236}">
                  <a16:creationId xmlns:a16="http://schemas.microsoft.com/office/drawing/2014/main" id="{4F11D143-5BA8-4A8D-81AA-4252333746DB}"/>
                </a:ext>
              </a:extLst>
            </p:cNvPr>
            <p:cNvSpPr txBox="1"/>
            <p:nvPr/>
          </p:nvSpPr>
          <p:spPr>
            <a:xfrm>
              <a:off x="10916455" y="9648536"/>
              <a:ext cx="610161" cy="997508"/>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3</a:t>
              </a:r>
            </a:p>
          </p:txBody>
        </p:sp>
      </p:grpSp>
      <p:grpSp>
        <p:nvGrpSpPr>
          <p:cNvPr id="10" name="Group 9">
            <a:extLst>
              <a:ext uri="{FF2B5EF4-FFF2-40B4-BE49-F238E27FC236}">
                <a16:creationId xmlns:a16="http://schemas.microsoft.com/office/drawing/2014/main" id="{0D6FF901-5FAD-4223-837C-D4226103A878}"/>
              </a:ext>
            </a:extLst>
          </p:cNvPr>
          <p:cNvGrpSpPr/>
          <p:nvPr/>
        </p:nvGrpSpPr>
        <p:grpSpPr>
          <a:xfrm>
            <a:off x="4854282" y="2718742"/>
            <a:ext cx="2936153" cy="1152117"/>
            <a:chOff x="8141278" y="9698661"/>
            <a:chExt cx="3352752" cy="1688441"/>
          </a:xfrm>
        </p:grpSpPr>
        <p:sp>
          <p:nvSpPr>
            <p:cNvPr id="11" name="Arrow: Bent 10">
              <a:extLst>
                <a:ext uri="{FF2B5EF4-FFF2-40B4-BE49-F238E27FC236}">
                  <a16:creationId xmlns:a16="http://schemas.microsoft.com/office/drawing/2014/main" id="{FE278709-8624-4760-BCCF-90469DB23BDE}"/>
                </a:ext>
              </a:extLst>
            </p:cNvPr>
            <p:cNvSpPr/>
            <p:nvPr/>
          </p:nvSpPr>
          <p:spPr>
            <a:xfrm>
              <a:off x="10060617" y="9935560"/>
              <a:ext cx="879043" cy="1451542"/>
            </a:xfrm>
            <a:prstGeom prst="bentArrow">
              <a:avLst>
                <a:gd name="adj1" fmla="val 1166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12" name="Arrow: Bent 11">
              <a:extLst>
                <a:ext uri="{FF2B5EF4-FFF2-40B4-BE49-F238E27FC236}">
                  <a16:creationId xmlns:a16="http://schemas.microsoft.com/office/drawing/2014/main" id="{C2F005EB-3D29-47EE-BAA0-3002C4495DF1}"/>
                </a:ext>
              </a:extLst>
            </p:cNvPr>
            <p:cNvSpPr/>
            <p:nvPr/>
          </p:nvSpPr>
          <p:spPr>
            <a:xfrm>
              <a:off x="8141278" y="9839216"/>
              <a:ext cx="2836914" cy="1540222"/>
            </a:xfrm>
            <a:prstGeom prst="bentArrow">
              <a:avLst>
                <a:gd name="adj1" fmla="val 7755"/>
                <a:gd name="adj2" fmla="val 10569"/>
                <a:gd name="adj3" fmla="val 17116"/>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13" name="TextBox 12">
              <a:extLst>
                <a:ext uri="{FF2B5EF4-FFF2-40B4-BE49-F238E27FC236}">
                  <a16:creationId xmlns:a16="http://schemas.microsoft.com/office/drawing/2014/main" id="{9BAD32A3-A3E5-470C-BAD0-263C92512564}"/>
                </a:ext>
              </a:extLst>
            </p:cNvPr>
            <p:cNvSpPr txBox="1"/>
            <p:nvPr/>
          </p:nvSpPr>
          <p:spPr>
            <a:xfrm>
              <a:off x="10883869" y="9698661"/>
              <a:ext cx="610161" cy="636451"/>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2</a:t>
              </a:r>
            </a:p>
          </p:txBody>
        </p:sp>
      </p:grpSp>
      <p:sp>
        <p:nvSpPr>
          <p:cNvPr id="14" name="Cube 13">
            <a:extLst>
              <a:ext uri="{FF2B5EF4-FFF2-40B4-BE49-F238E27FC236}">
                <a16:creationId xmlns:a16="http://schemas.microsoft.com/office/drawing/2014/main" id="{520BCFA7-68A4-45EA-B841-10E03B89FC1F}"/>
              </a:ext>
            </a:extLst>
          </p:cNvPr>
          <p:cNvSpPr/>
          <p:nvPr/>
        </p:nvSpPr>
        <p:spPr>
          <a:xfrm>
            <a:off x="1877564" y="3563045"/>
            <a:ext cx="457608" cy="412865"/>
          </a:xfrm>
          <a:prstGeom prst="cube">
            <a:avLst>
              <a:gd name="adj" fmla="val 4039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pic>
        <p:nvPicPr>
          <p:cNvPr id="15" name="Picture 14">
            <a:extLst>
              <a:ext uri="{FF2B5EF4-FFF2-40B4-BE49-F238E27FC236}">
                <a16:creationId xmlns:a16="http://schemas.microsoft.com/office/drawing/2014/main" id="{C80FB08B-FCB4-4CDA-BE33-FA7F4D640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745817">
            <a:off x="1674653" y="4867083"/>
            <a:ext cx="855972" cy="668379"/>
          </a:xfrm>
          <a:prstGeom prst="rect">
            <a:avLst/>
          </a:prstGeom>
          <a:scene3d>
            <a:camera prst="orthographicFront">
              <a:rot lat="19499998" lon="3600000" rev="0"/>
            </a:camera>
            <a:lightRig rig="threePt" dir="t"/>
          </a:scene3d>
        </p:spPr>
      </p:pic>
      <p:pic>
        <p:nvPicPr>
          <p:cNvPr id="16" name="Picture 15">
            <a:extLst>
              <a:ext uri="{FF2B5EF4-FFF2-40B4-BE49-F238E27FC236}">
                <a16:creationId xmlns:a16="http://schemas.microsoft.com/office/drawing/2014/main" id="{76178BB0-6083-4815-85CF-292847D29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67627">
            <a:off x="1280513" y="5826579"/>
            <a:ext cx="1498684" cy="902565"/>
          </a:xfrm>
          <a:prstGeom prst="rect">
            <a:avLst/>
          </a:prstGeom>
          <a:scene3d>
            <a:camera prst="orthographicFront">
              <a:rot lat="19499998" lon="3600000" rev="0"/>
            </a:camera>
            <a:lightRig rig="threePt" dir="t"/>
          </a:scene3d>
        </p:spPr>
      </p:pic>
      <p:sp>
        <p:nvSpPr>
          <p:cNvPr id="17" name="Cube 16">
            <a:extLst>
              <a:ext uri="{FF2B5EF4-FFF2-40B4-BE49-F238E27FC236}">
                <a16:creationId xmlns:a16="http://schemas.microsoft.com/office/drawing/2014/main" id="{8A1BC9B4-C842-42CA-9E4D-D934CF38E24F}"/>
              </a:ext>
            </a:extLst>
          </p:cNvPr>
          <p:cNvSpPr/>
          <p:nvPr/>
        </p:nvSpPr>
        <p:spPr>
          <a:xfrm rot="13465004">
            <a:off x="1701613" y="5367314"/>
            <a:ext cx="790400" cy="1418626"/>
          </a:xfrm>
          <a:prstGeom prst="cube">
            <a:avLst>
              <a:gd name="adj" fmla="val 88075"/>
            </a:avLst>
          </a:prstGeom>
          <a:solidFill>
            <a:srgbClr val="92D050">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18" name="Cube 17">
            <a:extLst>
              <a:ext uri="{FF2B5EF4-FFF2-40B4-BE49-F238E27FC236}">
                <a16:creationId xmlns:a16="http://schemas.microsoft.com/office/drawing/2014/main" id="{EFF58EE1-A546-4F40-9909-385A633208ED}"/>
              </a:ext>
            </a:extLst>
          </p:cNvPr>
          <p:cNvSpPr/>
          <p:nvPr/>
        </p:nvSpPr>
        <p:spPr>
          <a:xfrm>
            <a:off x="1607343" y="4726835"/>
            <a:ext cx="964312" cy="476250"/>
          </a:xfrm>
          <a:prstGeom prst="cube">
            <a:avLst>
              <a:gd name="adj" fmla="val 7041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19" name="Cube 18">
            <a:extLst>
              <a:ext uri="{FF2B5EF4-FFF2-40B4-BE49-F238E27FC236}">
                <a16:creationId xmlns:a16="http://schemas.microsoft.com/office/drawing/2014/main" id="{C8A2F947-12FF-4A75-B137-AA606E50196D}"/>
              </a:ext>
            </a:extLst>
          </p:cNvPr>
          <p:cNvSpPr/>
          <p:nvPr/>
        </p:nvSpPr>
        <p:spPr>
          <a:xfrm>
            <a:off x="1869514" y="4482467"/>
            <a:ext cx="457608" cy="412865"/>
          </a:xfrm>
          <a:prstGeom prst="cube">
            <a:avLst>
              <a:gd name="adj" fmla="val 431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20" name="TextBox 19">
            <a:extLst>
              <a:ext uri="{FF2B5EF4-FFF2-40B4-BE49-F238E27FC236}">
                <a16:creationId xmlns:a16="http://schemas.microsoft.com/office/drawing/2014/main" id="{8E7C08A6-1EF4-4D61-BE4C-A230A003E827}"/>
              </a:ext>
            </a:extLst>
          </p:cNvPr>
          <p:cNvSpPr txBox="1"/>
          <p:nvPr/>
        </p:nvSpPr>
        <p:spPr>
          <a:xfrm rot="5400000">
            <a:off x="1995579" y="3962570"/>
            <a:ext cx="332282" cy="284693"/>
          </a:xfrm>
          <a:prstGeom prst="rect">
            <a:avLst/>
          </a:prstGeom>
          <a:noFill/>
        </p:spPr>
        <p:txBody>
          <a:bodyPr wrap="square" rtlCol="0">
            <a:spAutoFit/>
          </a:bodyPr>
          <a:lstStyle/>
          <a:p>
            <a:r>
              <a:rPr lang="en-US" sz="1250" b="1" dirty="0"/>
              <a:t>...</a:t>
            </a:r>
          </a:p>
        </p:txBody>
      </p:sp>
      <p:sp>
        <p:nvSpPr>
          <p:cNvPr id="21" name="Cube 20">
            <a:extLst>
              <a:ext uri="{FF2B5EF4-FFF2-40B4-BE49-F238E27FC236}">
                <a16:creationId xmlns:a16="http://schemas.microsoft.com/office/drawing/2014/main" id="{330181DC-0ABF-4AFD-8A9A-811753A0FBB2}"/>
              </a:ext>
            </a:extLst>
          </p:cNvPr>
          <p:cNvSpPr/>
          <p:nvPr/>
        </p:nvSpPr>
        <p:spPr>
          <a:xfrm rot="13511356">
            <a:off x="1862462" y="446066"/>
            <a:ext cx="790400" cy="1418626"/>
          </a:xfrm>
          <a:prstGeom prst="cube">
            <a:avLst>
              <a:gd name="adj" fmla="val 8807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p>
        </p:txBody>
      </p:sp>
      <p:pic>
        <p:nvPicPr>
          <p:cNvPr id="22" name="Picture 21">
            <a:extLst>
              <a:ext uri="{FF2B5EF4-FFF2-40B4-BE49-F238E27FC236}">
                <a16:creationId xmlns:a16="http://schemas.microsoft.com/office/drawing/2014/main" id="{8039F64E-5ADD-4543-A670-EE083A52A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44379">
            <a:off x="1550235" y="431771"/>
            <a:ext cx="1445703" cy="976263"/>
          </a:xfrm>
          <a:prstGeom prst="rect">
            <a:avLst/>
          </a:prstGeom>
          <a:scene3d>
            <a:camera prst="orthographicFront">
              <a:rot lat="19500000" lon="3600000" rev="0"/>
            </a:camera>
            <a:lightRig rig="threePt" dir="t"/>
          </a:scene3d>
        </p:spPr>
      </p:pic>
      <p:grpSp>
        <p:nvGrpSpPr>
          <p:cNvPr id="23" name="Group 22">
            <a:extLst>
              <a:ext uri="{FF2B5EF4-FFF2-40B4-BE49-F238E27FC236}">
                <a16:creationId xmlns:a16="http://schemas.microsoft.com/office/drawing/2014/main" id="{650636B3-00BC-4E15-85B7-784DC8C9DA4D}"/>
              </a:ext>
            </a:extLst>
          </p:cNvPr>
          <p:cNvGrpSpPr/>
          <p:nvPr/>
        </p:nvGrpSpPr>
        <p:grpSpPr>
          <a:xfrm>
            <a:off x="2390955" y="3582592"/>
            <a:ext cx="1016010" cy="1113954"/>
            <a:chOff x="3442644" y="5159098"/>
            <a:chExt cx="1463102" cy="1604146"/>
          </a:xfrm>
        </p:grpSpPr>
        <p:sp>
          <p:nvSpPr>
            <p:cNvPr id="24" name="Right Brace 23">
              <a:extLst>
                <a:ext uri="{FF2B5EF4-FFF2-40B4-BE49-F238E27FC236}">
                  <a16:creationId xmlns:a16="http://schemas.microsoft.com/office/drawing/2014/main" id="{712A4882-AAEB-424E-B71D-C26B3601DE98}"/>
                </a:ext>
              </a:extLst>
            </p:cNvPr>
            <p:cNvSpPr/>
            <p:nvPr/>
          </p:nvSpPr>
          <p:spPr>
            <a:xfrm rot="10800000" flipH="1">
              <a:off x="3442644" y="5159098"/>
              <a:ext cx="156919" cy="1604146"/>
            </a:xfrm>
            <a:prstGeom prst="rightBrace">
              <a:avLst>
                <a:gd name="adj1" fmla="val 81838"/>
                <a:gd name="adj2" fmla="val 51769"/>
              </a:avLst>
            </a:prstGeom>
            <a:ln w="285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25" name="TextBox 24">
              <a:extLst>
                <a:ext uri="{FF2B5EF4-FFF2-40B4-BE49-F238E27FC236}">
                  <a16:creationId xmlns:a16="http://schemas.microsoft.com/office/drawing/2014/main" id="{B4BAA8E9-E489-45AA-BB00-A594C3B73064}"/>
                </a:ext>
              </a:extLst>
            </p:cNvPr>
            <p:cNvSpPr txBox="1"/>
            <p:nvPr/>
          </p:nvSpPr>
          <p:spPr>
            <a:xfrm>
              <a:off x="3649188" y="5614369"/>
              <a:ext cx="1256558" cy="748660"/>
            </a:xfrm>
            <a:prstGeom prst="rect">
              <a:avLst/>
            </a:prstGeom>
            <a:noFill/>
          </p:spPr>
          <p:txBody>
            <a:bodyPr wrap="square" rtlCol="0">
              <a:spAutoFit/>
            </a:bodyPr>
            <a:lstStyle/>
            <a:p>
              <a:pPr algn="ctr"/>
              <a:r>
                <a:rPr lang="en-US" sz="1389" dirty="0">
                  <a:latin typeface="Helvetica" charset="0"/>
                  <a:cs typeface="Helvetica" charset="0"/>
                </a:rPr>
                <a:t>Residual blocks</a:t>
              </a:r>
            </a:p>
          </p:txBody>
        </p:sp>
      </p:grpSp>
      <p:sp>
        <p:nvSpPr>
          <p:cNvPr id="26" name="Arrow: Up 25">
            <a:extLst>
              <a:ext uri="{FF2B5EF4-FFF2-40B4-BE49-F238E27FC236}">
                <a16:creationId xmlns:a16="http://schemas.microsoft.com/office/drawing/2014/main" id="{E32247AB-C491-4C0C-BB29-349ABA97B471}"/>
              </a:ext>
            </a:extLst>
          </p:cNvPr>
          <p:cNvSpPr/>
          <p:nvPr/>
        </p:nvSpPr>
        <p:spPr>
          <a:xfrm rot="16200000">
            <a:off x="1400287" y="3314259"/>
            <a:ext cx="65215" cy="336646"/>
          </a:xfrm>
          <a:prstGeom prst="upArrow">
            <a:avLst>
              <a:gd name="adj1" fmla="val 50000"/>
              <a:gd name="adj2" fmla="val 75542"/>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grpSp>
        <p:nvGrpSpPr>
          <p:cNvPr id="27" name="Group 26">
            <a:extLst>
              <a:ext uri="{FF2B5EF4-FFF2-40B4-BE49-F238E27FC236}">
                <a16:creationId xmlns:a16="http://schemas.microsoft.com/office/drawing/2014/main" id="{9161D422-424D-4514-A491-623B2458F607}"/>
              </a:ext>
            </a:extLst>
          </p:cNvPr>
          <p:cNvGrpSpPr/>
          <p:nvPr/>
        </p:nvGrpSpPr>
        <p:grpSpPr>
          <a:xfrm>
            <a:off x="1138088" y="2393384"/>
            <a:ext cx="854311" cy="3320165"/>
            <a:chOff x="1638458" y="3446583"/>
            <a:chExt cx="1230248" cy="4781192"/>
          </a:xfrm>
        </p:grpSpPr>
        <p:sp>
          <p:nvSpPr>
            <p:cNvPr id="28" name="Arrow: U-Turn 27">
              <a:extLst>
                <a:ext uri="{FF2B5EF4-FFF2-40B4-BE49-F238E27FC236}">
                  <a16:creationId xmlns:a16="http://schemas.microsoft.com/office/drawing/2014/main" id="{325C6850-90E2-4C55-81AD-63FAA81AB2F5}"/>
                </a:ext>
              </a:extLst>
            </p:cNvPr>
            <p:cNvSpPr/>
            <p:nvPr/>
          </p:nvSpPr>
          <p:spPr>
            <a:xfrm rot="16200000">
              <a:off x="-107600" y="5251469"/>
              <a:ext cx="4781192" cy="1171420"/>
            </a:xfrm>
            <a:prstGeom prst="uturnArrow">
              <a:avLst>
                <a:gd name="adj1" fmla="val 4753"/>
                <a:gd name="adj2" fmla="val 8617"/>
                <a:gd name="adj3" fmla="val 11409"/>
                <a:gd name="adj4" fmla="val 43750"/>
                <a:gd name="adj5" fmla="val 4473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p>
          </p:txBody>
        </p:sp>
        <p:grpSp>
          <p:nvGrpSpPr>
            <p:cNvPr id="29" name="Group 28">
              <a:extLst>
                <a:ext uri="{FF2B5EF4-FFF2-40B4-BE49-F238E27FC236}">
                  <a16:creationId xmlns:a16="http://schemas.microsoft.com/office/drawing/2014/main" id="{F2E1BC0B-B7D8-41CC-9F6C-CD02BDE2E804}"/>
                </a:ext>
              </a:extLst>
            </p:cNvPr>
            <p:cNvGrpSpPr/>
            <p:nvPr/>
          </p:nvGrpSpPr>
          <p:grpSpPr>
            <a:xfrm rot="16200000">
              <a:off x="1627615" y="4946914"/>
              <a:ext cx="197627" cy="175941"/>
              <a:chOff x="4199467" y="812800"/>
              <a:chExt cx="448731" cy="423333"/>
            </a:xfrm>
            <a:solidFill>
              <a:schemeClr val="bg1"/>
            </a:solidFill>
          </p:grpSpPr>
          <p:sp>
            <p:nvSpPr>
              <p:cNvPr id="30" name="Oval 29">
                <a:extLst>
                  <a:ext uri="{FF2B5EF4-FFF2-40B4-BE49-F238E27FC236}">
                    <a16:creationId xmlns:a16="http://schemas.microsoft.com/office/drawing/2014/main" id="{91F985E6-9910-49EB-B1CD-670297CD369F}"/>
                  </a:ext>
                </a:extLst>
              </p:cNvPr>
              <p:cNvSpPr/>
              <p:nvPr/>
            </p:nvSpPr>
            <p:spPr>
              <a:xfrm>
                <a:off x="4199467" y="812800"/>
                <a:ext cx="448731" cy="423333"/>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cxnSp>
            <p:nvCxnSpPr>
              <p:cNvPr id="31" name="Straight Connector 30">
                <a:extLst>
                  <a:ext uri="{FF2B5EF4-FFF2-40B4-BE49-F238E27FC236}">
                    <a16:creationId xmlns:a16="http://schemas.microsoft.com/office/drawing/2014/main" id="{08AA35A8-19EC-41A3-9284-9C8F90931DC9}"/>
                  </a:ext>
                </a:extLst>
              </p:cNvPr>
              <p:cNvCxnSpPr>
                <a:stCxn id="30" idx="0"/>
                <a:endCxn id="30" idx="4"/>
              </p:cNvCxnSpPr>
              <p:nvPr/>
            </p:nvCxnSpPr>
            <p:spPr>
              <a:xfrm>
                <a:off x="4423833" y="812800"/>
                <a:ext cx="0" cy="42333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51A3CAD-C05E-4C7E-B5D6-CA73B37448BA}"/>
                  </a:ext>
                </a:extLst>
              </p:cNvPr>
              <p:cNvCxnSpPr>
                <a:cxnSpLocks/>
                <a:stCxn id="30" idx="2"/>
                <a:endCxn id="30" idx="6"/>
              </p:cNvCxnSpPr>
              <p:nvPr/>
            </p:nvCxnSpPr>
            <p:spPr>
              <a:xfrm>
                <a:off x="4199467" y="1024467"/>
                <a:ext cx="448731"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5FC9262C-8C31-49A3-8D3E-7D6769827D36}"/>
              </a:ext>
            </a:extLst>
          </p:cNvPr>
          <p:cNvGrpSpPr/>
          <p:nvPr/>
        </p:nvGrpSpPr>
        <p:grpSpPr>
          <a:xfrm>
            <a:off x="2601480" y="1519507"/>
            <a:ext cx="1180824" cy="825473"/>
            <a:chOff x="3745810" y="2188161"/>
            <a:chExt cx="1700441" cy="1188720"/>
          </a:xfrm>
        </p:grpSpPr>
        <p:sp>
          <p:nvSpPr>
            <p:cNvPr id="34" name="Right Brace 33">
              <a:extLst>
                <a:ext uri="{FF2B5EF4-FFF2-40B4-BE49-F238E27FC236}">
                  <a16:creationId xmlns:a16="http://schemas.microsoft.com/office/drawing/2014/main" id="{5FA5DA7E-0F6D-4EB4-8A98-86C4B27D1FBA}"/>
                </a:ext>
              </a:extLst>
            </p:cNvPr>
            <p:cNvSpPr/>
            <p:nvPr/>
          </p:nvSpPr>
          <p:spPr>
            <a:xfrm rot="10800000" flipH="1">
              <a:off x="3745810" y="2188161"/>
              <a:ext cx="159000" cy="1188720"/>
            </a:xfrm>
            <a:prstGeom prst="rightBrace">
              <a:avLst>
                <a:gd name="adj1" fmla="val 81838"/>
                <a:gd name="adj2" fmla="val 51769"/>
              </a:avLst>
            </a:prstGeom>
            <a:ln w="285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35" name="TextBox 34">
              <a:extLst>
                <a:ext uri="{FF2B5EF4-FFF2-40B4-BE49-F238E27FC236}">
                  <a16:creationId xmlns:a16="http://schemas.microsoft.com/office/drawing/2014/main" id="{566FC63E-3920-43AA-8CF6-2FC91F2066DF}"/>
                </a:ext>
              </a:extLst>
            </p:cNvPr>
            <p:cNvSpPr txBox="1"/>
            <p:nvPr/>
          </p:nvSpPr>
          <p:spPr>
            <a:xfrm>
              <a:off x="3993049" y="2449865"/>
              <a:ext cx="1453202" cy="748660"/>
            </a:xfrm>
            <a:prstGeom prst="rect">
              <a:avLst/>
            </a:prstGeom>
            <a:noFill/>
          </p:spPr>
          <p:txBody>
            <a:bodyPr wrap="square" rtlCol="0">
              <a:spAutoFit/>
            </a:bodyPr>
            <a:lstStyle/>
            <a:p>
              <a:pPr algn="ctr"/>
              <a:r>
                <a:rPr lang="en-US" sz="1389" dirty="0">
                  <a:latin typeface="Helvetica" charset="0"/>
                  <a:cs typeface="Helvetica" charset="0"/>
                </a:rPr>
                <a:t>Residual blocks</a:t>
              </a:r>
            </a:p>
          </p:txBody>
        </p:sp>
      </p:grpSp>
      <p:sp>
        <p:nvSpPr>
          <p:cNvPr id="36" name="TextBox 35">
            <a:extLst>
              <a:ext uri="{FF2B5EF4-FFF2-40B4-BE49-F238E27FC236}">
                <a16:creationId xmlns:a16="http://schemas.microsoft.com/office/drawing/2014/main" id="{256CEE56-3C52-4C00-9A00-A42D756C0E03}"/>
              </a:ext>
            </a:extLst>
          </p:cNvPr>
          <p:cNvSpPr txBox="1"/>
          <p:nvPr/>
        </p:nvSpPr>
        <p:spPr>
          <a:xfrm>
            <a:off x="261102" y="60564"/>
            <a:ext cx="3938132" cy="519822"/>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Coarse-to-fine Generator</a:t>
            </a:r>
          </a:p>
        </p:txBody>
      </p:sp>
      <p:sp>
        <p:nvSpPr>
          <p:cNvPr id="37" name="TextBox 36">
            <a:extLst>
              <a:ext uri="{FF2B5EF4-FFF2-40B4-BE49-F238E27FC236}">
                <a16:creationId xmlns:a16="http://schemas.microsoft.com/office/drawing/2014/main" id="{EA8EE22F-A655-4B62-A477-D9298FA9195F}"/>
              </a:ext>
            </a:extLst>
          </p:cNvPr>
          <p:cNvSpPr txBox="1"/>
          <p:nvPr/>
        </p:nvSpPr>
        <p:spPr>
          <a:xfrm>
            <a:off x="4335290" y="58680"/>
            <a:ext cx="4348420" cy="519822"/>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Multi-scale Discriminators</a:t>
            </a:r>
          </a:p>
        </p:txBody>
      </p:sp>
      <p:sp>
        <p:nvSpPr>
          <p:cNvPr id="38" name="TextBox 37">
            <a:extLst>
              <a:ext uri="{FF2B5EF4-FFF2-40B4-BE49-F238E27FC236}">
                <a16:creationId xmlns:a16="http://schemas.microsoft.com/office/drawing/2014/main" id="{F7BD251F-A898-42F1-A7A7-0245600DB83A}"/>
              </a:ext>
            </a:extLst>
          </p:cNvPr>
          <p:cNvSpPr txBox="1"/>
          <p:nvPr/>
        </p:nvSpPr>
        <p:spPr>
          <a:xfrm>
            <a:off x="9180432" y="77949"/>
            <a:ext cx="2945316" cy="519822"/>
          </a:xfrm>
          <a:prstGeom prst="rect">
            <a:avLst/>
          </a:prstGeom>
          <a:noFill/>
        </p:spPr>
        <p:txBody>
          <a:bodyPr wrap="square" rtlCol="0">
            <a:spAutoFit/>
          </a:bodyPr>
          <a:lstStyle/>
          <a:p>
            <a:r>
              <a:rPr lang="en-US" sz="2778" b="1" i="1" dirty="0">
                <a:latin typeface="Times New Roman" panose="02020603050405020304" pitchFamily="18" charset="0"/>
                <a:cs typeface="Times New Roman" panose="02020603050405020304" pitchFamily="18" charset="0"/>
              </a:rPr>
              <a:t>Robust Objective </a:t>
            </a:r>
          </a:p>
        </p:txBody>
      </p:sp>
      <p:sp>
        <p:nvSpPr>
          <p:cNvPr id="39" name="Cube 38">
            <a:extLst>
              <a:ext uri="{FF2B5EF4-FFF2-40B4-BE49-F238E27FC236}">
                <a16:creationId xmlns:a16="http://schemas.microsoft.com/office/drawing/2014/main" id="{25F61BA9-D4D0-4608-BD2B-C4F431ED8908}"/>
              </a:ext>
            </a:extLst>
          </p:cNvPr>
          <p:cNvSpPr/>
          <p:nvPr/>
        </p:nvSpPr>
        <p:spPr>
          <a:xfrm rot="13425283">
            <a:off x="8482874" y="2873314"/>
            <a:ext cx="1073115" cy="1758893"/>
          </a:xfrm>
          <a:prstGeom prst="cube">
            <a:avLst>
              <a:gd name="adj" fmla="val 88075"/>
            </a:avLst>
          </a:prstGeom>
          <a:solidFill>
            <a:srgbClr val="66779A">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0" name="Cube 39">
            <a:extLst>
              <a:ext uri="{FF2B5EF4-FFF2-40B4-BE49-F238E27FC236}">
                <a16:creationId xmlns:a16="http://schemas.microsoft.com/office/drawing/2014/main" id="{8279B81E-CE8F-4FAE-B9F6-3AF34B625BE4}"/>
              </a:ext>
            </a:extLst>
          </p:cNvPr>
          <p:cNvSpPr/>
          <p:nvPr/>
        </p:nvSpPr>
        <p:spPr>
          <a:xfrm rot="13425283">
            <a:off x="8661177" y="2040707"/>
            <a:ext cx="755626" cy="1136613"/>
          </a:xfrm>
          <a:prstGeom prst="cube">
            <a:avLst>
              <a:gd name="adj" fmla="val 78640"/>
            </a:avLst>
          </a:prstGeom>
          <a:solidFill>
            <a:srgbClr val="DCBAE2">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1" name="Cube 40">
            <a:extLst>
              <a:ext uri="{FF2B5EF4-FFF2-40B4-BE49-F238E27FC236}">
                <a16:creationId xmlns:a16="http://schemas.microsoft.com/office/drawing/2014/main" id="{A9C1CC7F-9B65-43A1-9ECE-171E4910DE26}"/>
              </a:ext>
            </a:extLst>
          </p:cNvPr>
          <p:cNvSpPr/>
          <p:nvPr/>
        </p:nvSpPr>
        <p:spPr>
          <a:xfrm rot="13425283">
            <a:off x="8816371" y="1340479"/>
            <a:ext cx="293639" cy="481206"/>
          </a:xfrm>
          <a:prstGeom prst="cube">
            <a:avLst>
              <a:gd name="adj" fmla="val 88075"/>
            </a:avLst>
          </a:prstGeom>
          <a:solidFill>
            <a:schemeClr val="tx1">
              <a:lumMod val="75000"/>
              <a:lumOff val="25000"/>
              <a:alpha val="95000"/>
            </a:scheme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2" name="Cube 41">
            <a:extLst>
              <a:ext uri="{FF2B5EF4-FFF2-40B4-BE49-F238E27FC236}">
                <a16:creationId xmlns:a16="http://schemas.microsoft.com/office/drawing/2014/main" id="{ECDD9973-C51F-4046-807C-7807101D49C2}"/>
              </a:ext>
            </a:extLst>
          </p:cNvPr>
          <p:cNvSpPr/>
          <p:nvPr/>
        </p:nvSpPr>
        <p:spPr>
          <a:xfrm rot="13425283">
            <a:off x="10739960" y="2877047"/>
            <a:ext cx="1104330" cy="1809741"/>
          </a:xfrm>
          <a:prstGeom prst="cube">
            <a:avLst>
              <a:gd name="adj" fmla="val 88075"/>
            </a:avLst>
          </a:prstGeom>
          <a:solidFill>
            <a:srgbClr val="66779A">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3" name="Cube 42">
            <a:extLst>
              <a:ext uri="{FF2B5EF4-FFF2-40B4-BE49-F238E27FC236}">
                <a16:creationId xmlns:a16="http://schemas.microsoft.com/office/drawing/2014/main" id="{FCC40CAA-8814-488F-A0EC-2F5E322F2703}"/>
              </a:ext>
            </a:extLst>
          </p:cNvPr>
          <p:cNvSpPr/>
          <p:nvPr/>
        </p:nvSpPr>
        <p:spPr>
          <a:xfrm rot="13425283">
            <a:off x="10912282" y="2041373"/>
            <a:ext cx="757493" cy="1136470"/>
          </a:xfrm>
          <a:prstGeom prst="cube">
            <a:avLst>
              <a:gd name="adj" fmla="val 78640"/>
            </a:avLst>
          </a:prstGeom>
          <a:solidFill>
            <a:srgbClr val="DCBAE2">
              <a:alpha val="94902"/>
            </a:srgb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4" name="Cube 43">
            <a:extLst>
              <a:ext uri="{FF2B5EF4-FFF2-40B4-BE49-F238E27FC236}">
                <a16:creationId xmlns:a16="http://schemas.microsoft.com/office/drawing/2014/main" id="{57CA3DFB-ED6F-4384-9DBB-5E466E90F395}"/>
              </a:ext>
            </a:extLst>
          </p:cNvPr>
          <p:cNvSpPr/>
          <p:nvPr/>
        </p:nvSpPr>
        <p:spPr>
          <a:xfrm>
            <a:off x="1877564" y="4145107"/>
            <a:ext cx="457608" cy="412865"/>
          </a:xfrm>
          <a:prstGeom prst="cube">
            <a:avLst>
              <a:gd name="adj" fmla="val 4039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5" name="Cube 44">
            <a:extLst>
              <a:ext uri="{FF2B5EF4-FFF2-40B4-BE49-F238E27FC236}">
                <a16:creationId xmlns:a16="http://schemas.microsoft.com/office/drawing/2014/main" id="{0388F0B3-C8D6-4D10-916A-826F9E7E7F9C}"/>
              </a:ext>
            </a:extLst>
          </p:cNvPr>
          <p:cNvSpPr/>
          <p:nvPr/>
        </p:nvSpPr>
        <p:spPr>
          <a:xfrm>
            <a:off x="1607343" y="3137148"/>
            <a:ext cx="964312" cy="476250"/>
          </a:xfrm>
          <a:prstGeom prst="cube">
            <a:avLst>
              <a:gd name="adj" fmla="val 7041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pic>
        <p:nvPicPr>
          <p:cNvPr id="46" name="Picture 45">
            <a:extLst>
              <a:ext uri="{FF2B5EF4-FFF2-40B4-BE49-F238E27FC236}">
                <a16:creationId xmlns:a16="http://schemas.microsoft.com/office/drawing/2014/main" id="{CD990AE9-C1AD-4ABF-817D-3E8D1E35C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48687">
            <a:off x="1705447" y="2780059"/>
            <a:ext cx="851596" cy="708166"/>
          </a:xfrm>
          <a:prstGeom prst="rect">
            <a:avLst/>
          </a:prstGeom>
          <a:scene3d>
            <a:camera prst="orthographicFront">
              <a:rot lat="19500000" lon="3600000" rev="0"/>
            </a:camera>
            <a:lightRig rig="threePt" dir="t"/>
          </a:scene3d>
        </p:spPr>
      </p:pic>
      <p:sp>
        <p:nvSpPr>
          <p:cNvPr id="47" name="Cube 46">
            <a:extLst>
              <a:ext uri="{FF2B5EF4-FFF2-40B4-BE49-F238E27FC236}">
                <a16:creationId xmlns:a16="http://schemas.microsoft.com/office/drawing/2014/main" id="{2A7F8E54-4E82-4346-8209-D99B5FF20CFD}"/>
              </a:ext>
            </a:extLst>
          </p:cNvPr>
          <p:cNvSpPr/>
          <p:nvPr/>
        </p:nvSpPr>
        <p:spPr>
          <a:xfrm rot="5400000" flipH="1">
            <a:off x="1823936" y="1957076"/>
            <a:ext cx="495088" cy="976564"/>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8" name="Cube 47">
            <a:extLst>
              <a:ext uri="{FF2B5EF4-FFF2-40B4-BE49-F238E27FC236}">
                <a16:creationId xmlns:a16="http://schemas.microsoft.com/office/drawing/2014/main" id="{E92EAE1C-93A9-46B6-80D1-A1A94B38E244}"/>
              </a:ext>
            </a:extLst>
          </p:cNvPr>
          <p:cNvSpPr/>
          <p:nvPr/>
        </p:nvSpPr>
        <p:spPr>
          <a:xfrm rot="5400000" flipH="1">
            <a:off x="1841955" y="1253429"/>
            <a:ext cx="495088" cy="976564"/>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49" name="TextBox 48">
            <a:extLst>
              <a:ext uri="{FF2B5EF4-FFF2-40B4-BE49-F238E27FC236}">
                <a16:creationId xmlns:a16="http://schemas.microsoft.com/office/drawing/2014/main" id="{89237FD4-BBB1-478D-8EC8-DAFB8D0FB361}"/>
              </a:ext>
            </a:extLst>
          </p:cNvPr>
          <p:cNvSpPr txBox="1"/>
          <p:nvPr/>
        </p:nvSpPr>
        <p:spPr>
          <a:xfrm rot="5400000">
            <a:off x="1908271" y="2053474"/>
            <a:ext cx="395126" cy="284693"/>
          </a:xfrm>
          <a:prstGeom prst="rect">
            <a:avLst/>
          </a:prstGeom>
          <a:noFill/>
        </p:spPr>
        <p:txBody>
          <a:bodyPr wrap="square" rtlCol="0">
            <a:spAutoFit/>
          </a:bodyPr>
          <a:lstStyle/>
          <a:p>
            <a:r>
              <a:rPr lang="en-US" sz="1250" b="1" dirty="0"/>
              <a:t>...</a:t>
            </a:r>
          </a:p>
        </p:txBody>
      </p:sp>
      <p:grpSp>
        <p:nvGrpSpPr>
          <p:cNvPr id="50" name="Group 49">
            <a:extLst>
              <a:ext uri="{FF2B5EF4-FFF2-40B4-BE49-F238E27FC236}">
                <a16:creationId xmlns:a16="http://schemas.microsoft.com/office/drawing/2014/main" id="{E1FE9F12-8B32-4939-8B86-0A28DCE56208}"/>
              </a:ext>
            </a:extLst>
          </p:cNvPr>
          <p:cNvGrpSpPr/>
          <p:nvPr/>
        </p:nvGrpSpPr>
        <p:grpSpPr>
          <a:xfrm>
            <a:off x="4697238" y="4492256"/>
            <a:ext cx="2985591" cy="1165351"/>
            <a:chOff x="6763798" y="6469057"/>
            <a:chExt cx="4299389" cy="1678160"/>
          </a:xfrm>
        </p:grpSpPr>
        <p:sp>
          <p:nvSpPr>
            <p:cNvPr id="51" name="Arrow: Bent 50">
              <a:extLst>
                <a:ext uri="{FF2B5EF4-FFF2-40B4-BE49-F238E27FC236}">
                  <a16:creationId xmlns:a16="http://schemas.microsoft.com/office/drawing/2014/main" id="{AF88AF79-732E-4E8C-8AFD-E5C5035226E4}"/>
                </a:ext>
              </a:extLst>
            </p:cNvPr>
            <p:cNvSpPr/>
            <p:nvPr/>
          </p:nvSpPr>
          <p:spPr>
            <a:xfrm>
              <a:off x="9319615" y="6695675"/>
              <a:ext cx="907157" cy="1451542"/>
            </a:xfrm>
            <a:prstGeom prst="bentArrow">
              <a:avLst>
                <a:gd name="adj1" fmla="val 17418"/>
                <a:gd name="adj2" fmla="val 8709"/>
                <a:gd name="adj3" fmla="val 13849"/>
                <a:gd name="adj4" fmla="val 664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grpSp>
          <p:nvGrpSpPr>
            <p:cNvPr id="52" name="Group 51">
              <a:extLst>
                <a:ext uri="{FF2B5EF4-FFF2-40B4-BE49-F238E27FC236}">
                  <a16:creationId xmlns:a16="http://schemas.microsoft.com/office/drawing/2014/main" id="{92D8B743-DB3E-4BAD-AF97-F36C4B863460}"/>
                </a:ext>
              </a:extLst>
            </p:cNvPr>
            <p:cNvGrpSpPr/>
            <p:nvPr/>
          </p:nvGrpSpPr>
          <p:grpSpPr>
            <a:xfrm>
              <a:off x="6763798" y="6469057"/>
              <a:ext cx="4299389" cy="1630003"/>
              <a:chOff x="6763798" y="6469057"/>
              <a:chExt cx="4299389" cy="1630003"/>
            </a:xfrm>
          </p:grpSpPr>
          <p:sp>
            <p:nvSpPr>
              <p:cNvPr id="53" name="Arrow: Bent 52">
                <a:extLst>
                  <a:ext uri="{FF2B5EF4-FFF2-40B4-BE49-F238E27FC236}">
                    <a16:creationId xmlns:a16="http://schemas.microsoft.com/office/drawing/2014/main" id="{5BC84C94-65D0-4A8D-BFD5-7D578BE799C2}"/>
                  </a:ext>
                </a:extLst>
              </p:cNvPr>
              <p:cNvSpPr/>
              <p:nvPr/>
            </p:nvSpPr>
            <p:spPr>
              <a:xfrm>
                <a:off x="6763798" y="6555411"/>
                <a:ext cx="3453601" cy="1543649"/>
              </a:xfrm>
              <a:prstGeom prst="bentArrow">
                <a:avLst>
                  <a:gd name="adj1" fmla="val 10748"/>
                  <a:gd name="adj2" fmla="val 13396"/>
                  <a:gd name="adj3" fmla="val 16974"/>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solidFill>
                    <a:schemeClr val="tx1"/>
                  </a:solidFill>
                </a:endParaRPr>
              </a:p>
            </p:txBody>
          </p:sp>
          <p:sp>
            <p:nvSpPr>
              <p:cNvPr id="54" name="TextBox 53">
                <a:extLst>
                  <a:ext uri="{FF2B5EF4-FFF2-40B4-BE49-F238E27FC236}">
                    <a16:creationId xmlns:a16="http://schemas.microsoft.com/office/drawing/2014/main" id="{C1DE1CF9-8253-4A2F-8F29-E1F0FDBB424B}"/>
                  </a:ext>
                </a:extLst>
              </p:cNvPr>
              <p:cNvSpPr txBox="1"/>
              <p:nvPr/>
            </p:nvSpPr>
            <p:spPr>
              <a:xfrm>
                <a:off x="10136954" y="6469057"/>
                <a:ext cx="926233" cy="625392"/>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222" i="1" baseline="-25000" dirty="0">
                    <a:latin typeface="Times New Roman" panose="02020603050405020304" pitchFamily="18" charset="0"/>
                    <a:cs typeface="Times New Roman" panose="02020603050405020304" pitchFamily="18" charset="0"/>
                  </a:rPr>
                  <a:t>1</a:t>
                </a:r>
              </a:p>
            </p:txBody>
          </p:sp>
        </p:grpSp>
      </p:grpSp>
      <p:grpSp>
        <p:nvGrpSpPr>
          <p:cNvPr id="55" name="Group 54">
            <a:extLst>
              <a:ext uri="{FF2B5EF4-FFF2-40B4-BE49-F238E27FC236}">
                <a16:creationId xmlns:a16="http://schemas.microsoft.com/office/drawing/2014/main" id="{FA118F2F-8ECE-4EF5-B516-4E87C17F66F5}"/>
              </a:ext>
            </a:extLst>
          </p:cNvPr>
          <p:cNvGrpSpPr/>
          <p:nvPr/>
        </p:nvGrpSpPr>
        <p:grpSpPr>
          <a:xfrm>
            <a:off x="2481468" y="5137706"/>
            <a:ext cx="871036" cy="1141536"/>
            <a:chOff x="3572987" y="7398534"/>
            <a:chExt cx="1254332" cy="1643865"/>
          </a:xfrm>
        </p:grpSpPr>
        <p:sp>
          <p:nvSpPr>
            <p:cNvPr id="56" name="Arrow: U-Turn 55">
              <a:extLst>
                <a:ext uri="{FF2B5EF4-FFF2-40B4-BE49-F238E27FC236}">
                  <a16:creationId xmlns:a16="http://schemas.microsoft.com/office/drawing/2014/main" id="{0BC044CB-AF9D-42E9-8BEC-7A100A82E37E}"/>
                </a:ext>
              </a:extLst>
            </p:cNvPr>
            <p:cNvSpPr/>
            <p:nvPr/>
          </p:nvSpPr>
          <p:spPr>
            <a:xfrm rot="16200000" flipV="1">
              <a:off x="3082078" y="7889443"/>
              <a:ext cx="1643865" cy="662047"/>
            </a:xfrm>
            <a:prstGeom prst="uturnArrow">
              <a:avLst>
                <a:gd name="adj1" fmla="val 9357"/>
                <a:gd name="adj2" fmla="val 12645"/>
                <a:gd name="adj3" fmla="val 19466"/>
                <a:gd name="adj4" fmla="val 43750"/>
                <a:gd name="adj5"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dirty="0">
                <a:solidFill>
                  <a:schemeClr val="tx1"/>
                </a:solidFill>
              </a:endParaRPr>
            </a:p>
          </p:txBody>
        </p:sp>
        <p:sp>
          <p:nvSpPr>
            <p:cNvPr id="57" name="TextBox 56">
              <a:extLst>
                <a:ext uri="{FF2B5EF4-FFF2-40B4-BE49-F238E27FC236}">
                  <a16:creationId xmlns:a16="http://schemas.microsoft.com/office/drawing/2014/main" id="{977C468C-CF47-45D8-8DA7-3D4C8A0EDF66}"/>
                </a:ext>
              </a:extLst>
            </p:cNvPr>
            <p:cNvSpPr txBox="1"/>
            <p:nvPr/>
          </p:nvSpPr>
          <p:spPr>
            <a:xfrm>
              <a:off x="4388597" y="8165511"/>
              <a:ext cx="438722" cy="502401"/>
            </a:xfrm>
            <a:prstGeom prst="rect">
              <a:avLst/>
            </a:prstGeom>
            <a:noFill/>
          </p:spPr>
          <p:txBody>
            <a:bodyPr wrap="square" rtlCol="0">
              <a:spAutoFit/>
            </a:bodyPr>
            <a:lstStyle/>
            <a:p>
              <a:r>
                <a:rPr lang="en-US" sz="1667" dirty="0">
                  <a:latin typeface="Times New Roman" panose="02020603050405020304" pitchFamily="18" charset="0"/>
                  <a:cs typeface="Times New Roman" panose="02020603050405020304" pitchFamily="18" charset="0"/>
                </a:rPr>
                <a:t>2</a:t>
              </a:r>
            </a:p>
          </p:txBody>
        </p:sp>
        <p:cxnSp>
          <p:nvCxnSpPr>
            <p:cNvPr id="58" name="Straight Arrow Connector 57">
              <a:extLst>
                <a:ext uri="{FF2B5EF4-FFF2-40B4-BE49-F238E27FC236}">
                  <a16:creationId xmlns:a16="http://schemas.microsoft.com/office/drawing/2014/main" id="{A793CE81-0B9C-4B7B-8B13-63F6110F9438}"/>
                </a:ext>
              </a:extLst>
            </p:cNvPr>
            <p:cNvCxnSpPr/>
            <p:nvPr/>
          </p:nvCxnSpPr>
          <p:spPr>
            <a:xfrm>
              <a:off x="4376435" y="8227774"/>
              <a:ext cx="0" cy="325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Cube 58">
            <a:extLst>
              <a:ext uri="{FF2B5EF4-FFF2-40B4-BE49-F238E27FC236}">
                <a16:creationId xmlns:a16="http://schemas.microsoft.com/office/drawing/2014/main" id="{038EDC93-10E8-4012-8F02-6A00C7E950EB}"/>
              </a:ext>
            </a:extLst>
          </p:cNvPr>
          <p:cNvSpPr/>
          <p:nvPr/>
        </p:nvSpPr>
        <p:spPr>
          <a:xfrm rot="5400000" flipH="1">
            <a:off x="1868790" y="5299754"/>
            <a:ext cx="495088" cy="976564"/>
          </a:xfrm>
          <a:prstGeom prst="cube">
            <a:avLst>
              <a:gd name="adj" fmla="val 65348"/>
            </a:avLst>
          </a:prstGeom>
          <a:solidFill>
            <a:srgbClr val="92D050">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sp>
        <p:nvSpPr>
          <p:cNvPr id="60" name="TextBox 59">
            <a:extLst>
              <a:ext uri="{FF2B5EF4-FFF2-40B4-BE49-F238E27FC236}">
                <a16:creationId xmlns:a16="http://schemas.microsoft.com/office/drawing/2014/main" id="{4791A4A7-EE45-49EE-B301-6165687750C0}"/>
              </a:ext>
            </a:extLst>
          </p:cNvPr>
          <p:cNvSpPr txBox="1"/>
          <p:nvPr/>
        </p:nvSpPr>
        <p:spPr>
          <a:xfrm>
            <a:off x="8687695" y="897004"/>
            <a:ext cx="643197" cy="434286"/>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500" b="1" i="1" baseline="-25000" dirty="0">
                <a:latin typeface="Times New Roman" panose="02020603050405020304" pitchFamily="18" charset="0"/>
                <a:cs typeface="Times New Roman" panose="02020603050405020304" pitchFamily="18" charset="0"/>
              </a:rPr>
              <a:t>i</a:t>
            </a:r>
            <a:endParaRPr lang="en-US" sz="2222" b="1" i="1" baseline="-25000"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C139F492-1CDE-4383-9EC3-227831C812A0}"/>
              </a:ext>
            </a:extLst>
          </p:cNvPr>
          <p:cNvSpPr txBox="1"/>
          <p:nvPr/>
        </p:nvSpPr>
        <p:spPr>
          <a:xfrm>
            <a:off x="10949554" y="903494"/>
            <a:ext cx="643197" cy="434286"/>
          </a:xfrm>
          <a:prstGeom prst="rect">
            <a:avLst/>
          </a:prstGeom>
          <a:noFill/>
        </p:spPr>
        <p:txBody>
          <a:bodyPr wrap="square" rtlCol="0">
            <a:spAutoFit/>
          </a:bodyPr>
          <a:lstStyle/>
          <a:p>
            <a:pPr algn="ctr"/>
            <a:r>
              <a:rPr lang="en-US" sz="2222" i="1" dirty="0">
                <a:latin typeface="Times New Roman" panose="02020603050405020304" pitchFamily="18" charset="0"/>
                <a:cs typeface="Times New Roman" panose="02020603050405020304" pitchFamily="18" charset="0"/>
              </a:rPr>
              <a:t>D</a:t>
            </a:r>
            <a:r>
              <a:rPr lang="en-US" sz="2500" b="1" i="1" baseline="-25000" dirty="0">
                <a:latin typeface="Times New Roman" panose="02020603050405020304" pitchFamily="18" charset="0"/>
                <a:cs typeface="Times New Roman" panose="02020603050405020304" pitchFamily="18" charset="0"/>
              </a:rPr>
              <a:t>i</a:t>
            </a:r>
            <a:endParaRPr lang="en-US" sz="2222" b="1" i="1" baseline="-25000" dirty="0">
              <a:latin typeface="Times New Roman" panose="02020603050405020304" pitchFamily="18" charset="0"/>
              <a:cs typeface="Times New Roman" panose="02020603050405020304" pitchFamily="18" charset="0"/>
            </a:endParaRPr>
          </a:p>
        </p:txBody>
      </p:sp>
      <p:grpSp>
        <p:nvGrpSpPr>
          <p:cNvPr id="62" name="Group 61">
            <a:extLst>
              <a:ext uri="{FF2B5EF4-FFF2-40B4-BE49-F238E27FC236}">
                <a16:creationId xmlns:a16="http://schemas.microsoft.com/office/drawing/2014/main" id="{9A836C07-76A3-4F0B-B7B8-7DBB3BD464A0}"/>
              </a:ext>
            </a:extLst>
          </p:cNvPr>
          <p:cNvGrpSpPr/>
          <p:nvPr/>
        </p:nvGrpSpPr>
        <p:grpSpPr>
          <a:xfrm>
            <a:off x="4010453" y="5112190"/>
            <a:ext cx="1523951" cy="1296243"/>
            <a:chOff x="5774797" y="7361791"/>
            <a:chExt cx="2194560" cy="1866651"/>
          </a:xfrm>
        </p:grpSpPr>
        <p:pic>
          <p:nvPicPr>
            <p:cNvPr id="63" name="Picture 62" descr="A car driving on a city street&#10;&#10;Description generated with very high confidence">
              <a:extLst>
                <a:ext uri="{FF2B5EF4-FFF2-40B4-BE49-F238E27FC236}">
                  <a16:creationId xmlns:a16="http://schemas.microsoft.com/office/drawing/2014/main" id="{E4665317-2BB7-4F24-A555-3E3875F67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797" y="7361791"/>
              <a:ext cx="2194560" cy="1280160"/>
            </a:xfrm>
            <a:prstGeom prst="rect">
              <a:avLst/>
            </a:prstGeom>
            <a:scene3d>
              <a:camera prst="orthographicFront">
                <a:rot lat="2196000" lon="19878000" rev="20484000"/>
              </a:camera>
              <a:lightRig rig="threePt" dir="t"/>
            </a:scene3d>
          </p:spPr>
        </p:pic>
        <p:sp>
          <p:nvSpPr>
            <p:cNvPr id="64" name="TextBox 63">
              <a:extLst>
                <a:ext uri="{FF2B5EF4-FFF2-40B4-BE49-F238E27FC236}">
                  <a16:creationId xmlns:a16="http://schemas.microsoft.com/office/drawing/2014/main" id="{6D3603BF-585F-479D-B16A-2B8AC4614FA4}"/>
                </a:ext>
              </a:extLst>
            </p:cNvPr>
            <p:cNvSpPr txBox="1"/>
            <p:nvPr/>
          </p:nvSpPr>
          <p:spPr>
            <a:xfrm>
              <a:off x="5967985" y="8541462"/>
              <a:ext cx="1634669" cy="686980"/>
            </a:xfrm>
            <a:prstGeom prst="rect">
              <a:avLst/>
            </a:prstGeom>
            <a:noFill/>
          </p:spPr>
          <p:txBody>
            <a:bodyPr wrap="square" rtlCol="0">
              <a:spAutoFit/>
            </a:bodyPr>
            <a:lstStyle/>
            <a:p>
              <a:pPr algn="ctr"/>
              <a:r>
                <a:rPr lang="en-US" sz="2500" dirty="0">
                  <a:latin typeface="Helvetica" charset="0"/>
                  <a:cs typeface="Helvetica" charset="0"/>
                </a:rPr>
                <a:t>real</a:t>
              </a:r>
            </a:p>
          </p:txBody>
        </p:sp>
      </p:grpSp>
      <p:grpSp>
        <p:nvGrpSpPr>
          <p:cNvPr id="65" name="Group 64">
            <a:extLst>
              <a:ext uri="{FF2B5EF4-FFF2-40B4-BE49-F238E27FC236}">
                <a16:creationId xmlns:a16="http://schemas.microsoft.com/office/drawing/2014/main" id="{B4D90487-0120-4D7C-B723-148BC3FC69C9}"/>
              </a:ext>
            </a:extLst>
          </p:cNvPr>
          <p:cNvGrpSpPr/>
          <p:nvPr/>
        </p:nvGrpSpPr>
        <p:grpSpPr>
          <a:xfrm>
            <a:off x="5523903" y="5112190"/>
            <a:ext cx="2027074" cy="1296243"/>
            <a:chOff x="7954235" y="7361791"/>
            <a:chExt cx="2919080" cy="1866651"/>
          </a:xfrm>
        </p:grpSpPr>
        <p:pic>
          <p:nvPicPr>
            <p:cNvPr id="66" name="Picture 65">
              <a:extLst>
                <a:ext uri="{FF2B5EF4-FFF2-40B4-BE49-F238E27FC236}">
                  <a16:creationId xmlns:a16="http://schemas.microsoft.com/office/drawing/2014/main" id="{31711BDC-996E-462E-A711-DE9967A81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394" y="7361791"/>
              <a:ext cx="2194560" cy="1280160"/>
            </a:xfrm>
            <a:prstGeom prst="rect">
              <a:avLst/>
            </a:prstGeom>
            <a:scene3d>
              <a:camera prst="orthographicFront">
                <a:rot lat="2198130" lon="19879737" rev="20481306"/>
              </a:camera>
              <a:lightRig rig="threePt" dir="t"/>
            </a:scene3d>
          </p:spPr>
        </p:pic>
        <p:sp>
          <p:nvSpPr>
            <p:cNvPr id="67" name="TextBox 66">
              <a:extLst>
                <a:ext uri="{FF2B5EF4-FFF2-40B4-BE49-F238E27FC236}">
                  <a16:creationId xmlns:a16="http://schemas.microsoft.com/office/drawing/2014/main" id="{9468C0DC-3388-4EDD-86EA-9DFE353155DA}"/>
                </a:ext>
              </a:extLst>
            </p:cNvPr>
            <p:cNvSpPr txBox="1"/>
            <p:nvPr/>
          </p:nvSpPr>
          <p:spPr>
            <a:xfrm>
              <a:off x="7954235" y="8541462"/>
              <a:ext cx="2919080" cy="686980"/>
            </a:xfrm>
            <a:prstGeom prst="rect">
              <a:avLst/>
            </a:prstGeom>
            <a:noFill/>
          </p:spPr>
          <p:txBody>
            <a:bodyPr wrap="square" rtlCol="0">
              <a:spAutoFit/>
            </a:bodyPr>
            <a:lstStyle/>
            <a:p>
              <a:pPr algn="ctr"/>
              <a:r>
                <a:rPr lang="en-US" sz="2500" dirty="0">
                  <a:latin typeface="Helvetica" charset="0"/>
                  <a:cs typeface="Helvetica" charset="0"/>
                </a:rPr>
                <a:t>synthesized</a:t>
              </a:r>
            </a:p>
          </p:txBody>
        </p:sp>
      </p:grpSp>
      <p:grpSp>
        <p:nvGrpSpPr>
          <p:cNvPr id="68" name="Group 67">
            <a:extLst>
              <a:ext uri="{FF2B5EF4-FFF2-40B4-BE49-F238E27FC236}">
                <a16:creationId xmlns:a16="http://schemas.microsoft.com/office/drawing/2014/main" id="{A85E8EF8-9109-4D21-AC70-119921E889A4}"/>
              </a:ext>
            </a:extLst>
          </p:cNvPr>
          <p:cNvGrpSpPr/>
          <p:nvPr/>
        </p:nvGrpSpPr>
        <p:grpSpPr>
          <a:xfrm>
            <a:off x="3959713" y="1829896"/>
            <a:ext cx="1609273" cy="4046664"/>
            <a:chOff x="5701729" y="2635135"/>
            <a:chExt cx="2317427" cy="5827383"/>
          </a:xfrm>
        </p:grpSpPr>
        <p:cxnSp>
          <p:nvCxnSpPr>
            <p:cNvPr id="69" name="Straight Connector 68">
              <a:extLst>
                <a:ext uri="{FF2B5EF4-FFF2-40B4-BE49-F238E27FC236}">
                  <a16:creationId xmlns:a16="http://schemas.microsoft.com/office/drawing/2014/main" id="{63D497C8-9F12-46E4-8F7A-6D1F791EFA28}"/>
                </a:ext>
              </a:extLst>
            </p:cNvPr>
            <p:cNvCxnSpPr>
              <a:cxnSpLocks/>
            </p:cNvCxnSpPr>
            <p:nvPr/>
          </p:nvCxnSpPr>
          <p:spPr>
            <a:xfrm flipV="1">
              <a:off x="6039697" y="2667000"/>
              <a:ext cx="704003" cy="482568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E557B7-4D4E-4022-B1D8-AA62F27408F4}"/>
                </a:ext>
              </a:extLst>
            </p:cNvPr>
            <p:cNvCxnSpPr>
              <a:cxnSpLocks/>
            </p:cNvCxnSpPr>
            <p:nvPr/>
          </p:nvCxnSpPr>
          <p:spPr>
            <a:xfrm flipV="1">
              <a:off x="5701729" y="3042546"/>
              <a:ext cx="889571" cy="541997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C0CBFAF-B81E-48D2-AAD3-266479E30063}"/>
                </a:ext>
              </a:extLst>
            </p:cNvPr>
            <p:cNvCxnSpPr>
              <a:cxnSpLocks/>
            </p:cNvCxnSpPr>
            <p:nvPr/>
          </p:nvCxnSpPr>
          <p:spPr>
            <a:xfrm flipH="1" flipV="1">
              <a:off x="7484882" y="3042546"/>
              <a:ext cx="208868" cy="541997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2528927-C268-4909-A009-024C0536F968}"/>
                </a:ext>
              </a:extLst>
            </p:cNvPr>
            <p:cNvCxnSpPr>
              <a:cxnSpLocks/>
            </p:cNvCxnSpPr>
            <p:nvPr/>
          </p:nvCxnSpPr>
          <p:spPr>
            <a:xfrm flipH="1" flipV="1">
              <a:off x="7641463" y="2635135"/>
              <a:ext cx="377693" cy="485755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70CFD756-3760-4F7D-92E8-9B26F117E748}"/>
              </a:ext>
            </a:extLst>
          </p:cNvPr>
          <p:cNvGrpSpPr/>
          <p:nvPr/>
        </p:nvGrpSpPr>
        <p:grpSpPr>
          <a:xfrm>
            <a:off x="5741570" y="1852024"/>
            <a:ext cx="1609273" cy="4024536"/>
            <a:chOff x="8267685" y="2667000"/>
            <a:chExt cx="2317427" cy="5795518"/>
          </a:xfrm>
        </p:grpSpPr>
        <p:cxnSp>
          <p:nvCxnSpPr>
            <p:cNvPr id="74" name="Straight Connector 73">
              <a:extLst>
                <a:ext uri="{FF2B5EF4-FFF2-40B4-BE49-F238E27FC236}">
                  <a16:creationId xmlns:a16="http://schemas.microsoft.com/office/drawing/2014/main" id="{C3110DC0-7619-4BA0-9531-8E0976EE14B2}"/>
                </a:ext>
              </a:extLst>
            </p:cNvPr>
            <p:cNvCxnSpPr>
              <a:cxnSpLocks/>
            </p:cNvCxnSpPr>
            <p:nvPr/>
          </p:nvCxnSpPr>
          <p:spPr>
            <a:xfrm flipV="1">
              <a:off x="8605653" y="2667000"/>
              <a:ext cx="704003" cy="482568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DC33B2B-77A5-49C2-A53D-6D9B8206A1A8}"/>
                </a:ext>
              </a:extLst>
            </p:cNvPr>
            <p:cNvCxnSpPr>
              <a:cxnSpLocks/>
            </p:cNvCxnSpPr>
            <p:nvPr/>
          </p:nvCxnSpPr>
          <p:spPr>
            <a:xfrm flipV="1">
              <a:off x="8267685" y="3042546"/>
              <a:ext cx="889571" cy="541997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3F238F-2832-4970-A66C-AA1AEF5F5FA3}"/>
                </a:ext>
              </a:extLst>
            </p:cNvPr>
            <p:cNvCxnSpPr>
              <a:cxnSpLocks/>
            </p:cNvCxnSpPr>
            <p:nvPr/>
          </p:nvCxnSpPr>
          <p:spPr>
            <a:xfrm flipH="1" flipV="1">
              <a:off x="10036786" y="3042546"/>
              <a:ext cx="222920" cy="541997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F94F382-7349-40AB-A1EB-D0CE414BC95D}"/>
                </a:ext>
              </a:extLst>
            </p:cNvPr>
            <p:cNvCxnSpPr>
              <a:cxnSpLocks/>
            </p:cNvCxnSpPr>
            <p:nvPr/>
          </p:nvCxnSpPr>
          <p:spPr>
            <a:xfrm flipH="1" flipV="1">
              <a:off x="10171790" y="2667000"/>
              <a:ext cx="413322" cy="482568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78" name="Picture 77" descr="A car driving on a city street&#10;&#10;Description generated with very high confidence">
            <a:extLst>
              <a:ext uri="{FF2B5EF4-FFF2-40B4-BE49-F238E27FC236}">
                <a16:creationId xmlns:a16="http://schemas.microsoft.com/office/drawing/2014/main" id="{7CFC2D7D-6FCA-411A-8937-C4B0D2258C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578" y="1779275"/>
            <a:ext cx="689747" cy="406387"/>
          </a:xfrm>
          <a:prstGeom prst="rect">
            <a:avLst/>
          </a:prstGeom>
          <a:scene3d>
            <a:camera prst="orthographicFront">
              <a:rot lat="2196000" lon="19878000" rev="20484000"/>
            </a:camera>
            <a:lightRig rig="threePt" dir="t"/>
          </a:scene3d>
        </p:spPr>
      </p:pic>
      <p:pic>
        <p:nvPicPr>
          <p:cNvPr id="79" name="Picture 78" descr="A car driving on a city street&#10;&#10;Description generated with very high confidence">
            <a:extLst>
              <a:ext uri="{FF2B5EF4-FFF2-40B4-BE49-F238E27FC236}">
                <a16:creationId xmlns:a16="http://schemas.microsoft.com/office/drawing/2014/main" id="{3A5393F4-8674-4D0D-9BF1-84119F67F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257" y="3354602"/>
            <a:ext cx="1038872" cy="621307"/>
          </a:xfrm>
          <a:prstGeom prst="rect">
            <a:avLst/>
          </a:prstGeom>
          <a:scene3d>
            <a:camera prst="orthographicFront">
              <a:rot lat="2196000" lon="19878000" rev="20484000"/>
            </a:camera>
            <a:lightRig rig="threePt" dir="t"/>
          </a:scene3d>
        </p:spPr>
      </p:pic>
      <p:pic>
        <p:nvPicPr>
          <p:cNvPr id="80" name="Picture 79">
            <a:extLst>
              <a:ext uri="{FF2B5EF4-FFF2-40B4-BE49-F238E27FC236}">
                <a16:creationId xmlns:a16="http://schemas.microsoft.com/office/drawing/2014/main" id="{EFA65F01-ADF1-4FE2-B431-9249EA81F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996" y="3354602"/>
            <a:ext cx="1066766" cy="622280"/>
          </a:xfrm>
          <a:prstGeom prst="rect">
            <a:avLst/>
          </a:prstGeom>
          <a:scene3d>
            <a:camera prst="orthographicFront">
              <a:rot lat="2198130" lon="19879737" rev="20481306"/>
            </a:camera>
            <a:lightRig rig="threePt" dir="t"/>
          </a:scene3d>
        </p:spPr>
      </p:pic>
      <p:pic>
        <p:nvPicPr>
          <p:cNvPr id="81" name="Picture 80">
            <a:extLst>
              <a:ext uri="{FF2B5EF4-FFF2-40B4-BE49-F238E27FC236}">
                <a16:creationId xmlns:a16="http://schemas.microsoft.com/office/drawing/2014/main" id="{CDAEF57E-7F8F-49CE-BA47-CE9005014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260" y="1779274"/>
            <a:ext cx="663773" cy="403572"/>
          </a:xfrm>
          <a:prstGeom prst="rect">
            <a:avLst/>
          </a:prstGeom>
          <a:scene3d>
            <a:camera prst="orthographicFront">
              <a:rot lat="2198130" lon="19879737" rev="20481306"/>
            </a:camera>
            <a:lightRig rig="threePt" dir="t"/>
          </a:scene3d>
        </p:spPr>
      </p:pic>
      <p:sp>
        <p:nvSpPr>
          <p:cNvPr id="82" name="Rectangle 81">
            <a:extLst>
              <a:ext uri="{FF2B5EF4-FFF2-40B4-BE49-F238E27FC236}">
                <a16:creationId xmlns:a16="http://schemas.microsoft.com/office/drawing/2014/main" id="{68E19770-ED57-45FE-A26E-3A3BD21F6C90}"/>
              </a:ext>
            </a:extLst>
          </p:cNvPr>
          <p:cNvSpPr/>
          <p:nvPr/>
        </p:nvSpPr>
        <p:spPr>
          <a:xfrm>
            <a:off x="431504" y="440641"/>
            <a:ext cx="7590287" cy="6111388"/>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nvGrpSpPr>
          <p:cNvPr id="83" name="Group 82">
            <a:extLst>
              <a:ext uri="{FF2B5EF4-FFF2-40B4-BE49-F238E27FC236}">
                <a16:creationId xmlns:a16="http://schemas.microsoft.com/office/drawing/2014/main" id="{7B6459D8-75F5-43D2-A796-092E1F7B2F9C}"/>
              </a:ext>
            </a:extLst>
          </p:cNvPr>
          <p:cNvGrpSpPr/>
          <p:nvPr/>
        </p:nvGrpSpPr>
        <p:grpSpPr>
          <a:xfrm>
            <a:off x="8213536" y="4812802"/>
            <a:ext cx="1523951" cy="1316262"/>
            <a:chOff x="11827431" y="6930659"/>
            <a:chExt cx="2194560" cy="1895478"/>
          </a:xfrm>
        </p:grpSpPr>
        <p:pic>
          <p:nvPicPr>
            <p:cNvPr id="84" name="Picture 83" descr="A car driving on a city street&#10;&#10;Description generated with very high confidence">
              <a:extLst>
                <a:ext uri="{FF2B5EF4-FFF2-40B4-BE49-F238E27FC236}">
                  <a16:creationId xmlns:a16="http://schemas.microsoft.com/office/drawing/2014/main" id="{04F358EA-75F0-40E3-B748-971418C29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7431" y="6930659"/>
              <a:ext cx="2194560" cy="1280160"/>
            </a:xfrm>
            <a:prstGeom prst="rect">
              <a:avLst/>
            </a:prstGeom>
            <a:ln w="19050">
              <a:solidFill>
                <a:schemeClr val="tx1"/>
              </a:solidFill>
            </a:ln>
            <a:scene3d>
              <a:camera prst="orthographicFront">
                <a:rot lat="2196000" lon="19878000" rev="20484000"/>
              </a:camera>
              <a:lightRig rig="threePt" dir="t"/>
            </a:scene3d>
          </p:spPr>
        </p:pic>
        <p:sp>
          <p:nvSpPr>
            <p:cNvPr id="85" name="TextBox 84">
              <a:extLst>
                <a:ext uri="{FF2B5EF4-FFF2-40B4-BE49-F238E27FC236}">
                  <a16:creationId xmlns:a16="http://schemas.microsoft.com/office/drawing/2014/main" id="{104BEAF3-0AB9-4E35-ABD7-3516C1A702E1}"/>
                </a:ext>
              </a:extLst>
            </p:cNvPr>
            <p:cNvSpPr txBox="1"/>
            <p:nvPr/>
          </p:nvSpPr>
          <p:spPr>
            <a:xfrm>
              <a:off x="11938006" y="8139157"/>
              <a:ext cx="1634669" cy="686980"/>
            </a:xfrm>
            <a:prstGeom prst="rect">
              <a:avLst/>
            </a:prstGeom>
            <a:noFill/>
          </p:spPr>
          <p:txBody>
            <a:bodyPr wrap="square" rtlCol="0">
              <a:spAutoFit/>
            </a:bodyPr>
            <a:lstStyle/>
            <a:p>
              <a:pPr algn="ctr"/>
              <a:r>
                <a:rPr lang="en-US" sz="2500" dirty="0">
                  <a:latin typeface="Helvetica" charset="0"/>
                  <a:cs typeface="Helvetica" charset="0"/>
                </a:rPr>
                <a:t>real</a:t>
              </a:r>
            </a:p>
          </p:txBody>
        </p:sp>
      </p:grpSp>
      <p:grpSp>
        <p:nvGrpSpPr>
          <p:cNvPr id="86" name="Group 85">
            <a:extLst>
              <a:ext uri="{FF2B5EF4-FFF2-40B4-BE49-F238E27FC236}">
                <a16:creationId xmlns:a16="http://schemas.microsoft.com/office/drawing/2014/main" id="{4D110826-499A-407A-BCF3-5BA4DD3F35A9}"/>
              </a:ext>
            </a:extLst>
          </p:cNvPr>
          <p:cNvGrpSpPr/>
          <p:nvPr/>
        </p:nvGrpSpPr>
        <p:grpSpPr>
          <a:xfrm>
            <a:off x="10190298" y="4817598"/>
            <a:ext cx="2027074" cy="1297731"/>
            <a:chOff x="14674060" y="6937566"/>
            <a:chExt cx="2919080" cy="1868793"/>
          </a:xfrm>
        </p:grpSpPr>
        <p:pic>
          <p:nvPicPr>
            <p:cNvPr id="87" name="Picture 86">
              <a:extLst>
                <a:ext uri="{FF2B5EF4-FFF2-40B4-BE49-F238E27FC236}">
                  <a16:creationId xmlns:a16="http://schemas.microsoft.com/office/drawing/2014/main" id="{C7A63C2B-A15C-4355-B7C0-6D5E52A0C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1812" y="6937566"/>
              <a:ext cx="2194560" cy="1280160"/>
            </a:xfrm>
            <a:prstGeom prst="rect">
              <a:avLst/>
            </a:prstGeom>
            <a:ln w="19050">
              <a:solidFill>
                <a:schemeClr val="tx1"/>
              </a:solidFill>
            </a:ln>
            <a:scene3d>
              <a:camera prst="orthographicFront">
                <a:rot lat="2198130" lon="19879737" rev="20481306"/>
              </a:camera>
              <a:lightRig rig="threePt" dir="t"/>
            </a:scene3d>
          </p:spPr>
        </p:pic>
        <p:sp>
          <p:nvSpPr>
            <p:cNvPr id="88" name="TextBox 87">
              <a:extLst>
                <a:ext uri="{FF2B5EF4-FFF2-40B4-BE49-F238E27FC236}">
                  <a16:creationId xmlns:a16="http://schemas.microsoft.com/office/drawing/2014/main" id="{810FA016-AF49-4592-B04F-4805D38E08FD}"/>
                </a:ext>
              </a:extLst>
            </p:cNvPr>
            <p:cNvSpPr txBox="1"/>
            <p:nvPr/>
          </p:nvSpPr>
          <p:spPr>
            <a:xfrm>
              <a:off x="14674060" y="8119379"/>
              <a:ext cx="2919080" cy="686980"/>
            </a:xfrm>
            <a:prstGeom prst="rect">
              <a:avLst/>
            </a:prstGeom>
            <a:noFill/>
          </p:spPr>
          <p:txBody>
            <a:bodyPr wrap="square" rtlCol="0">
              <a:spAutoFit/>
            </a:bodyPr>
            <a:lstStyle/>
            <a:p>
              <a:pPr algn="ctr"/>
              <a:r>
                <a:rPr lang="en-US" sz="2500" dirty="0">
                  <a:latin typeface="Helvetica" charset="0"/>
                  <a:cs typeface="Helvetica" charset="0"/>
                </a:rPr>
                <a:t>synthesized</a:t>
              </a:r>
            </a:p>
          </p:txBody>
        </p:sp>
      </p:grpSp>
      <p:sp>
        <p:nvSpPr>
          <p:cNvPr id="89" name="TextBox 88">
            <a:extLst>
              <a:ext uri="{FF2B5EF4-FFF2-40B4-BE49-F238E27FC236}">
                <a16:creationId xmlns:a16="http://schemas.microsoft.com/office/drawing/2014/main" id="{D1ADFC3F-2149-4D4C-9CDB-F994F0F28B77}"/>
              </a:ext>
            </a:extLst>
          </p:cNvPr>
          <p:cNvSpPr txBox="1"/>
          <p:nvPr/>
        </p:nvSpPr>
        <p:spPr>
          <a:xfrm>
            <a:off x="9682411" y="3594642"/>
            <a:ext cx="925365" cy="391517"/>
          </a:xfrm>
          <a:prstGeom prst="rect">
            <a:avLst/>
          </a:prstGeom>
          <a:noFill/>
        </p:spPr>
        <p:txBody>
          <a:bodyPr wrap="square" rtlCol="0">
            <a:spAutoFit/>
          </a:bodyPr>
          <a:lstStyle/>
          <a:p>
            <a:pPr algn="ctr"/>
            <a:r>
              <a:rPr lang="en-US" sz="1944" i="1" dirty="0">
                <a:latin typeface="Helvetica" charset="0"/>
                <a:cs typeface="Helvetica" charset="0"/>
              </a:rPr>
              <a:t>match</a:t>
            </a:r>
          </a:p>
        </p:txBody>
      </p:sp>
      <p:sp>
        <p:nvSpPr>
          <p:cNvPr id="90" name="TextBox 89">
            <a:extLst>
              <a:ext uri="{FF2B5EF4-FFF2-40B4-BE49-F238E27FC236}">
                <a16:creationId xmlns:a16="http://schemas.microsoft.com/office/drawing/2014/main" id="{D0226748-CB82-409A-8A9D-C0CF8F9702EC}"/>
              </a:ext>
            </a:extLst>
          </p:cNvPr>
          <p:cNvSpPr txBox="1"/>
          <p:nvPr/>
        </p:nvSpPr>
        <p:spPr>
          <a:xfrm>
            <a:off x="9719612" y="2395400"/>
            <a:ext cx="925365" cy="391517"/>
          </a:xfrm>
          <a:prstGeom prst="rect">
            <a:avLst/>
          </a:prstGeom>
          <a:noFill/>
        </p:spPr>
        <p:txBody>
          <a:bodyPr wrap="square" rtlCol="0">
            <a:spAutoFit/>
          </a:bodyPr>
          <a:lstStyle/>
          <a:p>
            <a:pPr algn="ctr"/>
            <a:r>
              <a:rPr lang="en-US" sz="1944" i="1" dirty="0">
                <a:latin typeface="Helvetica" charset="0"/>
                <a:cs typeface="Helvetica" charset="0"/>
              </a:rPr>
              <a:t>match</a:t>
            </a:r>
          </a:p>
        </p:txBody>
      </p:sp>
      <p:sp>
        <p:nvSpPr>
          <p:cNvPr id="91" name="Arrow: Right 90">
            <a:extLst>
              <a:ext uri="{FF2B5EF4-FFF2-40B4-BE49-F238E27FC236}">
                <a16:creationId xmlns:a16="http://schemas.microsoft.com/office/drawing/2014/main" id="{CBD2D566-653C-43DF-AE24-6E024F733DD9}"/>
              </a:ext>
            </a:extLst>
          </p:cNvPr>
          <p:cNvSpPr/>
          <p:nvPr/>
        </p:nvSpPr>
        <p:spPr>
          <a:xfrm>
            <a:off x="9330892" y="2531938"/>
            <a:ext cx="417302" cy="130543"/>
          </a:xfrm>
          <a:prstGeom prst="rightArrow">
            <a:avLst/>
          </a:prstGeom>
          <a:solidFill>
            <a:srgbClr val="900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cxnSp>
        <p:nvCxnSpPr>
          <p:cNvPr id="92" name="Straight Connector 91">
            <a:extLst>
              <a:ext uri="{FF2B5EF4-FFF2-40B4-BE49-F238E27FC236}">
                <a16:creationId xmlns:a16="http://schemas.microsoft.com/office/drawing/2014/main" id="{47CF59C8-380F-44B6-9B56-874815D9AE8F}"/>
              </a:ext>
            </a:extLst>
          </p:cNvPr>
          <p:cNvCxnSpPr>
            <a:cxnSpLocks/>
          </p:cNvCxnSpPr>
          <p:nvPr/>
        </p:nvCxnSpPr>
        <p:spPr>
          <a:xfrm flipV="1">
            <a:off x="8155826" y="1673234"/>
            <a:ext cx="648876" cy="391921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C76E02D-1A7A-4E06-8DC7-298E2F46E30D}"/>
              </a:ext>
            </a:extLst>
          </p:cNvPr>
          <p:cNvCxnSpPr>
            <a:cxnSpLocks/>
          </p:cNvCxnSpPr>
          <p:nvPr/>
        </p:nvCxnSpPr>
        <p:spPr>
          <a:xfrm flipV="1">
            <a:off x="10424555" y="1685330"/>
            <a:ext cx="644908" cy="390712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Arrow: Right 93">
            <a:extLst>
              <a:ext uri="{FF2B5EF4-FFF2-40B4-BE49-F238E27FC236}">
                <a16:creationId xmlns:a16="http://schemas.microsoft.com/office/drawing/2014/main" id="{397B22ED-0707-452B-B5DB-F54FB4228CC6}"/>
              </a:ext>
            </a:extLst>
          </p:cNvPr>
          <p:cNvSpPr/>
          <p:nvPr/>
        </p:nvSpPr>
        <p:spPr>
          <a:xfrm>
            <a:off x="9429853" y="3698359"/>
            <a:ext cx="327464" cy="167271"/>
          </a:xfrm>
          <a:prstGeom prst="rightArrow">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nvGrpSpPr>
          <p:cNvPr id="95" name="Group 94">
            <a:extLst>
              <a:ext uri="{FF2B5EF4-FFF2-40B4-BE49-F238E27FC236}">
                <a16:creationId xmlns:a16="http://schemas.microsoft.com/office/drawing/2014/main" id="{0EFD5137-CC38-4E2F-937B-2BE957DC2A8A}"/>
              </a:ext>
            </a:extLst>
          </p:cNvPr>
          <p:cNvGrpSpPr/>
          <p:nvPr/>
        </p:nvGrpSpPr>
        <p:grpSpPr>
          <a:xfrm>
            <a:off x="9923090" y="1377240"/>
            <a:ext cx="1170451" cy="391517"/>
            <a:chOff x="14289267" y="1983290"/>
            <a:chExt cx="1685503" cy="563803"/>
          </a:xfrm>
        </p:grpSpPr>
        <p:sp>
          <p:nvSpPr>
            <p:cNvPr id="96" name="TextBox 95">
              <a:extLst>
                <a:ext uri="{FF2B5EF4-FFF2-40B4-BE49-F238E27FC236}">
                  <a16:creationId xmlns:a16="http://schemas.microsoft.com/office/drawing/2014/main" id="{1BF5580D-17C8-4B05-A1C1-394BC4AECBC7}"/>
                </a:ext>
              </a:extLst>
            </p:cNvPr>
            <p:cNvSpPr txBox="1"/>
            <p:nvPr/>
          </p:nvSpPr>
          <p:spPr>
            <a:xfrm>
              <a:off x="14289267" y="1983290"/>
              <a:ext cx="1341313" cy="563803"/>
            </a:xfrm>
            <a:prstGeom prst="rect">
              <a:avLst/>
            </a:prstGeom>
            <a:noFill/>
          </p:spPr>
          <p:txBody>
            <a:bodyPr wrap="square" rtlCol="0">
              <a:spAutoFit/>
            </a:bodyPr>
            <a:lstStyle/>
            <a:p>
              <a:pPr algn="ctr"/>
              <a:r>
                <a:rPr lang="en-US" altLang="zh-TW" sz="1944" i="1" dirty="0">
                  <a:latin typeface="Helvetica" charset="0"/>
                  <a:cs typeface="Helvetica" charset="0"/>
                </a:rPr>
                <a:t>real</a:t>
              </a:r>
              <a:endParaRPr lang="en-US" sz="2500" i="1" dirty="0">
                <a:latin typeface="Helvetica" charset="0"/>
                <a:cs typeface="Helvetica" charset="0"/>
              </a:endParaRPr>
            </a:p>
          </p:txBody>
        </p:sp>
        <p:sp>
          <p:nvSpPr>
            <p:cNvPr id="97" name="Arrow: Right 96">
              <a:extLst>
                <a:ext uri="{FF2B5EF4-FFF2-40B4-BE49-F238E27FC236}">
                  <a16:creationId xmlns:a16="http://schemas.microsoft.com/office/drawing/2014/main" id="{61FC552D-4F57-4523-8A04-7E7C76BBAC13}"/>
                </a:ext>
              </a:extLst>
            </p:cNvPr>
            <p:cNvSpPr/>
            <p:nvPr/>
          </p:nvSpPr>
          <p:spPr>
            <a:xfrm flipH="1" flipV="1">
              <a:off x="15359297" y="2175943"/>
              <a:ext cx="615473" cy="176771"/>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grpSp>
      <p:cxnSp>
        <p:nvCxnSpPr>
          <p:cNvPr id="98" name="Straight Connector 97">
            <a:extLst>
              <a:ext uri="{FF2B5EF4-FFF2-40B4-BE49-F238E27FC236}">
                <a16:creationId xmlns:a16="http://schemas.microsoft.com/office/drawing/2014/main" id="{3473677A-E2D2-48E2-A399-CD6FCEE3FD86}"/>
              </a:ext>
            </a:extLst>
          </p:cNvPr>
          <p:cNvCxnSpPr>
            <a:cxnSpLocks/>
            <a:endCxn id="100" idx="1"/>
          </p:cNvCxnSpPr>
          <p:nvPr/>
        </p:nvCxnSpPr>
        <p:spPr>
          <a:xfrm flipH="1" flipV="1">
            <a:off x="11337532" y="1657494"/>
            <a:ext cx="477930" cy="389816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BE1A800-A3ED-4187-B97B-4254E27469D9}"/>
              </a:ext>
            </a:extLst>
          </p:cNvPr>
          <p:cNvCxnSpPr>
            <a:cxnSpLocks/>
            <a:endCxn id="100" idx="4"/>
          </p:cNvCxnSpPr>
          <p:nvPr/>
        </p:nvCxnSpPr>
        <p:spPr>
          <a:xfrm flipH="1" flipV="1">
            <a:off x="11401852" y="1565000"/>
            <a:ext cx="648911" cy="333033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Cube 99">
            <a:extLst>
              <a:ext uri="{FF2B5EF4-FFF2-40B4-BE49-F238E27FC236}">
                <a16:creationId xmlns:a16="http://schemas.microsoft.com/office/drawing/2014/main" id="{28FA254C-3911-47BF-A773-E6539E822197}"/>
              </a:ext>
            </a:extLst>
          </p:cNvPr>
          <p:cNvSpPr/>
          <p:nvPr/>
        </p:nvSpPr>
        <p:spPr>
          <a:xfrm rot="13425283">
            <a:off x="11084848" y="1340479"/>
            <a:ext cx="293639" cy="481206"/>
          </a:xfrm>
          <a:prstGeom prst="cube">
            <a:avLst>
              <a:gd name="adj" fmla="val 88075"/>
            </a:avLst>
          </a:prstGeom>
          <a:solidFill>
            <a:schemeClr val="tx1">
              <a:lumMod val="75000"/>
              <a:lumOff val="25000"/>
              <a:alpha val="95000"/>
            </a:schemeClr>
          </a:solidFill>
          <a:scene3d>
            <a:camera prst="orthographicFront">
              <a:rot lat="18600000" lon="2002200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p>
        </p:txBody>
      </p:sp>
      <p:cxnSp>
        <p:nvCxnSpPr>
          <p:cNvPr id="101" name="Straight Connector 100">
            <a:extLst>
              <a:ext uri="{FF2B5EF4-FFF2-40B4-BE49-F238E27FC236}">
                <a16:creationId xmlns:a16="http://schemas.microsoft.com/office/drawing/2014/main" id="{F47B9A28-70E9-4803-93FC-EAECC57291AF}"/>
              </a:ext>
            </a:extLst>
          </p:cNvPr>
          <p:cNvCxnSpPr>
            <a:cxnSpLocks/>
          </p:cNvCxnSpPr>
          <p:nvPr/>
        </p:nvCxnSpPr>
        <p:spPr>
          <a:xfrm flipH="1" flipV="1">
            <a:off x="9069108" y="1662350"/>
            <a:ext cx="483796" cy="390540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90D7201-8E96-4F94-8B7A-B043F70124D1}"/>
              </a:ext>
            </a:extLst>
          </p:cNvPr>
          <p:cNvCxnSpPr>
            <a:cxnSpLocks/>
          </p:cNvCxnSpPr>
          <p:nvPr/>
        </p:nvCxnSpPr>
        <p:spPr>
          <a:xfrm flipH="1" flipV="1">
            <a:off x="9133428" y="1569856"/>
            <a:ext cx="648911" cy="333033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1DEC469-81AC-4605-82EE-2493CD4E263E}"/>
              </a:ext>
            </a:extLst>
          </p:cNvPr>
          <p:cNvSpPr/>
          <p:nvPr/>
        </p:nvSpPr>
        <p:spPr>
          <a:xfrm>
            <a:off x="230171" y="30401"/>
            <a:ext cx="8142896" cy="5452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Tree>
    <p:extLst>
      <p:ext uri="{BB962C8B-B14F-4D97-AF65-F5344CB8AC3E}">
        <p14:creationId xmlns:p14="http://schemas.microsoft.com/office/powerpoint/2010/main" val="185759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wipe(down)">
                                      <p:cBhvr>
                                        <p:cTn id="13" dur="500"/>
                                        <p:tgtEl>
                                          <p:spTgt spid="99"/>
                                        </p:tgtEl>
                                      </p:cBhvr>
                                    </p:animEffect>
                                  </p:childTnLst>
                                </p:cTn>
                              </p:par>
                              <p:par>
                                <p:cTn id="14" presetID="22" presetClass="entr" presetSubtype="4" fill="hold"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down)">
                                      <p:cBhvr>
                                        <p:cTn id="16" dur="500"/>
                                        <p:tgtEl>
                                          <p:spTgt spid="98"/>
                                        </p:tgtEl>
                                      </p:cBhvr>
                                    </p:animEffect>
                                  </p:childTnLst>
                                </p:cTn>
                              </p:par>
                              <p:par>
                                <p:cTn id="17" presetID="22" presetClass="entr" presetSubtype="4"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wipe(down)">
                                      <p:cBhvr>
                                        <p:cTn id="19" dur="500"/>
                                        <p:tgtEl>
                                          <p:spTgt spid="93"/>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0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95"/>
                                        </p:tgtEl>
                                        <p:attrNameLst>
                                          <p:attrName>style.visibility</p:attrName>
                                        </p:attrNameLst>
                                      </p:cBhvr>
                                      <p:to>
                                        <p:strVal val="visible"/>
                                      </p:to>
                                    </p:set>
                                    <p:animEffect transition="in" filter="wipe(right)">
                                      <p:cBhvr>
                                        <p:cTn id="30" dur="500"/>
                                        <p:tgtEl>
                                          <p:spTgt spid="9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22" presetClass="entr" presetSubtype="4" fill="hold"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wipe(down)">
                                      <p:cBhvr>
                                        <p:cTn id="41" dur="500"/>
                                        <p:tgtEl>
                                          <p:spTgt spid="92"/>
                                        </p:tgtEl>
                                      </p:cBhvr>
                                    </p:animEffect>
                                  </p:childTnLst>
                                </p:cTn>
                              </p:par>
                              <p:par>
                                <p:cTn id="42" presetID="22" presetClass="entr" presetSubtype="4"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00"/>
                                        <p:tgtEl>
                                          <p:spTgt spid="2"/>
                                        </p:tgtEl>
                                      </p:cBhvr>
                                    </p:animEffect>
                                  </p:childTnLst>
                                </p:cTn>
                              </p:par>
                              <p:par>
                                <p:cTn id="45" presetID="22" presetClass="entr" presetSubtype="4"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wipe(down)">
                                      <p:cBhvr>
                                        <p:cTn id="47" dur="500"/>
                                        <p:tgtEl>
                                          <p:spTgt spid="101"/>
                                        </p:tgtEl>
                                      </p:cBhvr>
                                    </p:animEffect>
                                  </p:childTnLst>
                                </p:cTn>
                              </p:par>
                              <p:par>
                                <p:cTn id="48" presetID="22" presetClass="entr" presetSubtype="4" fill="hold"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wipe(down)">
                                      <p:cBhvr>
                                        <p:cTn id="50" dur="500"/>
                                        <p:tgtEl>
                                          <p:spTgt spid="102"/>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childTnLst>
                          </p:cTn>
                        </p:par>
                        <p:par>
                          <p:cTn id="60" fill="hold">
                            <p:stCondLst>
                              <p:cond delay="0"/>
                            </p:stCondLst>
                            <p:childTnLst>
                              <p:par>
                                <p:cTn id="61" presetID="22" presetClass="entr" presetSubtype="8" fill="hold" grpId="0" nodeType="after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wipe(left)">
                                      <p:cBhvr>
                                        <p:cTn id="63" dur="500"/>
                                        <p:tgtEl>
                                          <p:spTgt spid="94"/>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right)">
                                      <p:cBhvr>
                                        <p:cTn id="66" dur="500"/>
                                        <p:tgtEl>
                                          <p:spTgt spid="5"/>
                                        </p:tgtEl>
                                      </p:cBhvr>
                                    </p:animEffec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8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childTnLst>
                                </p:cTn>
                              </p:par>
                            </p:childTnLst>
                          </p:cTn>
                        </p:par>
                        <p:par>
                          <p:cTn id="76" fill="hold">
                            <p:stCondLst>
                              <p:cond delay="0"/>
                            </p:stCondLst>
                            <p:childTnLst>
                              <p:par>
                                <p:cTn id="77" presetID="22" presetClass="entr" presetSubtype="8"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wipe(left)">
                                      <p:cBhvr>
                                        <p:cTn id="79" dur="500"/>
                                        <p:tgtEl>
                                          <p:spTgt spid="91"/>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ipe(right)">
                                      <p:cBhvr>
                                        <p:cTn id="82" dur="500"/>
                                        <p:tgtEl>
                                          <p:spTgt spid="4"/>
                                        </p:tgtEl>
                                      </p:cBhvr>
                                    </p:animEffec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9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0" nodeType="clickEffect">
                                  <p:stCondLst>
                                    <p:cond delay="0"/>
                                  </p:stCondLst>
                                  <p:childTnLst>
                                    <p:set>
                                      <p:cBhvr>
                                        <p:cTn id="89" dur="1" fill="hold">
                                          <p:stCondLst>
                                            <p:cond delay="0"/>
                                          </p:stCondLst>
                                        </p:cTn>
                                        <p:tgtEl>
                                          <p:spTgt spid="82"/>
                                        </p:tgtEl>
                                        <p:attrNameLst>
                                          <p:attrName>style.visibility</p:attrName>
                                        </p:attrNameLst>
                                      </p:cBhvr>
                                      <p:to>
                                        <p:strVal val="hidden"/>
                                      </p:to>
                                    </p:set>
                                  </p:childTnLst>
                                </p:cTn>
                              </p:par>
                              <p:par>
                                <p:cTn id="90" presetID="1" presetClass="exit" presetSubtype="0" fill="hold" grpId="0" nodeType="withEffect">
                                  <p:stCondLst>
                                    <p:cond delay="0"/>
                                  </p:stCondLst>
                                  <p:childTnLst>
                                    <p:set>
                                      <p:cBhvr>
                                        <p:cTn id="91"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9" grpId="0" animBg="1"/>
      <p:bldP spid="40" grpId="0" animBg="1"/>
      <p:bldP spid="41" grpId="0" animBg="1"/>
      <p:bldP spid="42" grpId="0" animBg="1"/>
      <p:bldP spid="43" grpId="0" animBg="1"/>
      <p:bldP spid="60" grpId="0"/>
      <p:bldP spid="61" grpId="0"/>
      <p:bldP spid="82" grpId="0" animBg="1"/>
      <p:bldP spid="89" grpId="0"/>
      <p:bldP spid="90" grpId="0"/>
      <p:bldP spid="91" grpId="0" animBg="1"/>
      <p:bldP spid="94" grpId="0" animBg="1"/>
      <p:bldP spid="100" grpId="0" animBg="1"/>
      <p:bldP spid="10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A1AA5-9125-470F-AFCF-370A8D1DB6B6}"/>
              </a:ext>
            </a:extLst>
          </p:cNvPr>
          <p:cNvSpPr>
            <a:spLocks noGrp="1"/>
          </p:cNvSpPr>
          <p:nvPr>
            <p:ph type="title"/>
          </p:nvPr>
        </p:nvSpPr>
        <p:spPr/>
        <p:txBody>
          <a:bodyPr/>
          <a:lstStyle/>
          <a:p>
            <a:r>
              <a:rPr lang="en-US" dirty="0"/>
              <a:t>Our Method </a:t>
            </a:r>
          </a:p>
        </p:txBody>
      </p:sp>
      <p:sp>
        <p:nvSpPr>
          <p:cNvPr id="3" name="Content Placeholder 2">
            <a:extLst>
              <a:ext uri="{FF2B5EF4-FFF2-40B4-BE49-F238E27FC236}">
                <a16:creationId xmlns:a16="http://schemas.microsoft.com/office/drawing/2014/main" id="{AD41706C-CD35-429E-9D13-02947E9BB1D1}"/>
              </a:ext>
            </a:extLst>
          </p:cNvPr>
          <p:cNvSpPr>
            <a:spLocks noGrp="1"/>
          </p:cNvSpPr>
          <p:nvPr>
            <p:ph idx="1"/>
          </p:nvPr>
        </p:nvSpPr>
        <p:spPr/>
        <p:txBody>
          <a:bodyPr/>
          <a:lstStyle/>
          <a:p>
            <a:r>
              <a:rPr lang="en-US" dirty="0">
                <a:solidFill>
                  <a:schemeClr val="bg1">
                    <a:lumMod val="75000"/>
                    <a:lumOff val="25000"/>
                  </a:schemeClr>
                </a:solidFill>
              </a:rPr>
              <a:t>Extending to high resolution</a:t>
            </a:r>
          </a:p>
          <a:p>
            <a:r>
              <a:rPr lang="en-US" dirty="0"/>
              <a:t>Using instance-level segmentation maps</a:t>
            </a:r>
          </a:p>
          <a:p>
            <a:pPr lvl="1"/>
            <a:r>
              <a:rPr lang="en-US" dirty="0"/>
              <a:t>Boundary improvement</a:t>
            </a:r>
          </a:p>
          <a:p>
            <a:pPr lvl="1"/>
            <a:r>
              <a:rPr lang="en-US" dirty="0"/>
              <a:t>Multi-modal results using feature embedding</a:t>
            </a:r>
          </a:p>
        </p:txBody>
      </p:sp>
    </p:spTree>
    <p:extLst>
      <p:ext uri="{BB962C8B-B14F-4D97-AF65-F5344CB8AC3E}">
        <p14:creationId xmlns:p14="http://schemas.microsoft.com/office/powerpoint/2010/main" val="180099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A1AA5-9125-470F-AFCF-370A8D1DB6B6}"/>
              </a:ext>
            </a:extLst>
          </p:cNvPr>
          <p:cNvSpPr>
            <a:spLocks noGrp="1"/>
          </p:cNvSpPr>
          <p:nvPr>
            <p:ph type="title"/>
          </p:nvPr>
        </p:nvSpPr>
        <p:spPr/>
        <p:txBody>
          <a:bodyPr/>
          <a:lstStyle/>
          <a:p>
            <a:r>
              <a:rPr lang="en-US" dirty="0"/>
              <a:t>Our Method </a:t>
            </a:r>
          </a:p>
        </p:txBody>
      </p:sp>
      <p:sp>
        <p:nvSpPr>
          <p:cNvPr id="3" name="Content Placeholder 2">
            <a:extLst>
              <a:ext uri="{FF2B5EF4-FFF2-40B4-BE49-F238E27FC236}">
                <a16:creationId xmlns:a16="http://schemas.microsoft.com/office/drawing/2014/main" id="{AD41706C-CD35-429E-9D13-02947E9BB1D1}"/>
              </a:ext>
            </a:extLst>
          </p:cNvPr>
          <p:cNvSpPr>
            <a:spLocks noGrp="1"/>
          </p:cNvSpPr>
          <p:nvPr>
            <p:ph idx="1"/>
          </p:nvPr>
        </p:nvSpPr>
        <p:spPr/>
        <p:txBody>
          <a:bodyPr/>
          <a:lstStyle/>
          <a:p>
            <a:r>
              <a:rPr lang="en-US" dirty="0">
                <a:solidFill>
                  <a:schemeClr val="bg1">
                    <a:lumMod val="75000"/>
                    <a:lumOff val="25000"/>
                  </a:schemeClr>
                </a:solidFill>
              </a:rPr>
              <a:t>Extending to high resolution</a:t>
            </a:r>
          </a:p>
          <a:p>
            <a:r>
              <a:rPr lang="en-US" dirty="0">
                <a:solidFill>
                  <a:schemeClr val="bg1">
                    <a:lumMod val="75000"/>
                    <a:lumOff val="25000"/>
                  </a:schemeClr>
                </a:solidFill>
              </a:rPr>
              <a:t>Using instance-level segmentation maps</a:t>
            </a:r>
          </a:p>
          <a:p>
            <a:pPr lvl="1"/>
            <a:r>
              <a:rPr lang="en-US" dirty="0"/>
              <a:t>Boundary improvement</a:t>
            </a:r>
          </a:p>
          <a:p>
            <a:pPr lvl="1"/>
            <a:r>
              <a:rPr lang="en-US" dirty="0">
                <a:solidFill>
                  <a:schemeClr val="bg1">
                    <a:lumMod val="75000"/>
                    <a:lumOff val="25000"/>
                  </a:schemeClr>
                </a:solidFill>
              </a:rPr>
              <a:t>Multi-modal results using feature embedding</a:t>
            </a:r>
          </a:p>
        </p:txBody>
      </p:sp>
    </p:spTree>
    <p:extLst>
      <p:ext uri="{BB962C8B-B14F-4D97-AF65-F5344CB8AC3E}">
        <p14:creationId xmlns:p14="http://schemas.microsoft.com/office/powerpoint/2010/main" val="2182222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DB63023-27FB-4812-9939-28A26B0CFB4C}"/>
              </a:ext>
            </a:extLst>
          </p:cNvPr>
          <p:cNvSpPr>
            <a:spLocks noGrp="1"/>
          </p:cNvSpPr>
          <p:nvPr>
            <p:ph idx="1"/>
          </p:nvPr>
        </p:nvSpPr>
        <p:spPr/>
        <p:txBody>
          <a:bodyPr/>
          <a:lstStyle/>
          <a:p>
            <a:r>
              <a:rPr lang="en-US" dirty="0"/>
              <a:t>Boundary improvement</a:t>
            </a:r>
          </a:p>
        </p:txBody>
      </p:sp>
      <p:pic>
        <p:nvPicPr>
          <p:cNvPr id="20" name="Picture 19">
            <a:extLst>
              <a:ext uri="{FF2B5EF4-FFF2-40B4-BE49-F238E27FC236}">
                <a16:creationId xmlns:a16="http://schemas.microsoft.com/office/drawing/2014/main" id="{0E213AB7-4B84-472B-8C5C-081BA7FB5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53398"/>
            <a:ext cx="5486400" cy="2743200"/>
          </a:xfrm>
          <a:prstGeom prst="rect">
            <a:avLst/>
          </a:prstGeom>
        </p:spPr>
      </p:pic>
      <p:sp>
        <p:nvSpPr>
          <p:cNvPr id="22" name="Title 1">
            <a:extLst>
              <a:ext uri="{FF2B5EF4-FFF2-40B4-BE49-F238E27FC236}">
                <a16:creationId xmlns:a16="http://schemas.microsoft.com/office/drawing/2014/main" id="{4FE478F4-428B-4401-AD83-4A6E103B492B}"/>
              </a:ext>
            </a:extLst>
          </p:cNvPr>
          <p:cNvSpPr txBox="1">
            <a:spLocks/>
          </p:cNvSpPr>
          <p:nvPr/>
        </p:nvSpPr>
        <p:spPr>
          <a:xfrm>
            <a:off x="838200" y="365126"/>
            <a:ext cx="10515600" cy="8867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Times New Roman" panose="02020603050405020304" pitchFamily="18" charset="0"/>
                <a:ea typeface="+mj-ea"/>
                <a:cs typeface="Times New Roman" panose="02020603050405020304" pitchFamily="18" charset="0"/>
              </a:defRPr>
            </a:lvl1pPr>
          </a:lstStyle>
          <a:p>
            <a:r>
              <a:rPr lang="en-US"/>
              <a:t>Our Method </a:t>
            </a:r>
            <a:endParaRPr lang="en-US" dirty="0"/>
          </a:p>
        </p:txBody>
      </p:sp>
      <p:pic>
        <p:nvPicPr>
          <p:cNvPr id="26" name="Picture 25" descr="A car driving on a city street&#10;&#10;Description generated with very high confidence">
            <a:extLst>
              <a:ext uri="{FF2B5EF4-FFF2-40B4-BE49-F238E27FC236}">
                <a16:creationId xmlns:a16="http://schemas.microsoft.com/office/drawing/2014/main" id="{D7083EAC-55C8-42C8-AFC8-2FF79A5B2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2253398"/>
            <a:ext cx="5486400" cy="2743200"/>
          </a:xfrm>
          <a:prstGeom prst="rect">
            <a:avLst/>
          </a:prstGeom>
        </p:spPr>
      </p:pic>
      <p:pic>
        <p:nvPicPr>
          <p:cNvPr id="21" name="Picture 20">
            <a:extLst>
              <a:ext uri="{FF2B5EF4-FFF2-40B4-BE49-F238E27FC236}">
                <a16:creationId xmlns:a16="http://schemas.microsoft.com/office/drawing/2014/main" id="{8A174514-62B0-4AAB-B31C-C48725735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2250732"/>
            <a:ext cx="5486400" cy="2743200"/>
          </a:xfrm>
          <a:prstGeom prst="rect">
            <a:avLst/>
          </a:prstGeom>
        </p:spPr>
      </p:pic>
      <p:pic>
        <p:nvPicPr>
          <p:cNvPr id="24" name="Picture 23">
            <a:extLst>
              <a:ext uri="{FF2B5EF4-FFF2-40B4-BE49-F238E27FC236}">
                <a16:creationId xmlns:a16="http://schemas.microsoft.com/office/drawing/2014/main" id="{E2B46C7F-FC7C-46A4-9596-A5BACEB9F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2253398"/>
            <a:ext cx="5486400" cy="2743200"/>
          </a:xfrm>
          <a:prstGeom prst="rect">
            <a:avLst/>
          </a:prstGeom>
        </p:spPr>
      </p:pic>
      <p:sp>
        <p:nvSpPr>
          <p:cNvPr id="27" name="Plus Sign 26">
            <a:extLst>
              <a:ext uri="{FF2B5EF4-FFF2-40B4-BE49-F238E27FC236}">
                <a16:creationId xmlns:a16="http://schemas.microsoft.com/office/drawing/2014/main" id="{16E96E54-F283-4960-AFAE-F4814A65C535}"/>
              </a:ext>
            </a:extLst>
          </p:cNvPr>
          <p:cNvSpPr/>
          <p:nvPr/>
        </p:nvSpPr>
        <p:spPr>
          <a:xfrm>
            <a:off x="5724525" y="4976187"/>
            <a:ext cx="742950" cy="764801"/>
          </a:xfrm>
          <a:prstGeom prst="mathPlu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1AC48C99-04B9-452A-8FA5-C61C769DFDE9}"/>
              </a:ext>
            </a:extLst>
          </p:cNvPr>
          <p:cNvSpPr/>
          <p:nvPr/>
        </p:nvSpPr>
        <p:spPr>
          <a:xfrm rot="4076136">
            <a:off x="4421170" y="3278147"/>
            <a:ext cx="229807" cy="1947830"/>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30135FEB-E9D6-4A44-A167-EA37059431E9}"/>
              </a:ext>
            </a:extLst>
          </p:cNvPr>
          <p:cNvSpPr/>
          <p:nvPr/>
        </p:nvSpPr>
        <p:spPr>
          <a:xfrm rot="17523864" flipH="1">
            <a:off x="7787468" y="3278146"/>
            <a:ext cx="229807" cy="1947830"/>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07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0 -2.22222E-6 L 0.225 -0.07616 " pathEditMode="relative" rAng="0" ptsTypes="AA">
                                      <p:cBhvr>
                                        <p:cTn id="14" dur="500" fill="hold"/>
                                        <p:tgtEl>
                                          <p:spTgt spid="24"/>
                                        </p:tgtEl>
                                        <p:attrNameLst>
                                          <p:attrName>ppt_x</p:attrName>
                                          <p:attrName>ppt_y</p:attrName>
                                        </p:attrNameLst>
                                      </p:cBhvr>
                                      <p:rCtr x="11250" y="-3819"/>
                                    </p:animMotion>
                                  </p:childTnLst>
                                </p:cTn>
                              </p:par>
                              <p:par>
                                <p:cTn id="15" presetID="6" presetClass="emph" presetSubtype="0" fill="hold" nodeType="withEffect">
                                  <p:stCondLst>
                                    <p:cond delay="0"/>
                                  </p:stCondLst>
                                  <p:childTnLst>
                                    <p:animScale>
                                      <p:cBhvr>
                                        <p:cTn id="16" dur="500" fill="hold"/>
                                        <p:tgtEl>
                                          <p:spTgt spid="24"/>
                                        </p:tgtEl>
                                      </p:cBhvr>
                                      <p:by x="50000" y="50000"/>
                                    </p:animScale>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0 -2.22222E-6 L -0.00234 0.25209 " pathEditMode="relative" rAng="0" ptsTypes="AA">
                                      <p:cBhvr>
                                        <p:cTn id="19" dur="500" fill="hold"/>
                                        <p:tgtEl>
                                          <p:spTgt spid="20"/>
                                        </p:tgtEl>
                                        <p:attrNameLst>
                                          <p:attrName>ppt_x</p:attrName>
                                          <p:attrName>ppt_y</p:attrName>
                                        </p:attrNameLst>
                                      </p:cBhvr>
                                      <p:rCtr x="-117" y="12593"/>
                                    </p:animMotion>
                                  </p:childTnLst>
                                </p:cTn>
                              </p:par>
                              <p:par>
                                <p:cTn id="20" presetID="6" presetClass="emph" presetSubtype="0" fill="hold" nodeType="withEffect">
                                  <p:stCondLst>
                                    <p:cond delay="0"/>
                                  </p:stCondLst>
                                  <p:childTnLst>
                                    <p:animScale>
                                      <p:cBhvr>
                                        <p:cTn id="21" dur="500" fill="hold"/>
                                        <p:tgtEl>
                                          <p:spTgt spid="20"/>
                                        </p:tgtEl>
                                      </p:cBhvr>
                                      <p:by x="50000" y="50000"/>
                                    </p:animScale>
                                  </p:childTnLst>
                                </p:cTn>
                              </p:par>
                              <p:par>
                                <p:cTn id="22" presetID="6" presetClass="emph" presetSubtype="0" fill="hold" nodeType="withEffect">
                                  <p:stCondLst>
                                    <p:cond delay="0"/>
                                  </p:stCondLst>
                                  <p:childTnLst>
                                    <p:animScale>
                                      <p:cBhvr>
                                        <p:cTn id="23" dur="500" fill="hold"/>
                                        <p:tgtEl>
                                          <p:spTgt spid="21"/>
                                        </p:tgtEl>
                                      </p:cBhvr>
                                      <p:by x="50000" y="50000"/>
                                    </p:animScale>
                                  </p:childTnLst>
                                </p:cTn>
                              </p:par>
                              <p:par>
                                <p:cTn id="24" presetID="42" presetClass="path" presetSubtype="0" accel="50000" decel="50000" fill="hold" nodeType="withEffect">
                                  <p:stCondLst>
                                    <p:cond delay="0"/>
                                  </p:stCondLst>
                                  <p:childTnLst>
                                    <p:animMotion origin="layout" path="M 1.11022E-16 -7.40741E-7 L 1.11022E-16 0.25 " pathEditMode="relative" rAng="0" ptsTypes="AA">
                                      <p:cBhvr>
                                        <p:cTn id="25" dur="500" fill="hold"/>
                                        <p:tgtEl>
                                          <p:spTgt spid="21"/>
                                        </p:tgtEl>
                                        <p:attrNameLst>
                                          <p:attrName>ppt_x</p:attrName>
                                          <p:attrName>ppt_y</p:attrName>
                                        </p:attrNameLst>
                                      </p:cBhvr>
                                      <p:rCtr x="0" y="12500"/>
                                    </p:animMotion>
                                  </p:childTnLst>
                                </p:cTn>
                              </p:par>
                              <p:par>
                                <p:cTn id="26" presetID="1" presetClass="exit" presetSubtype="0" fill="hold" nodeType="withEffect">
                                  <p:stCondLst>
                                    <p:cond delay="0"/>
                                  </p:stCondLst>
                                  <p:childTnLst>
                                    <p:set>
                                      <p:cBhvr>
                                        <p:cTn id="27" dur="1" fill="hold">
                                          <p:stCondLst>
                                            <p:cond delay="0"/>
                                          </p:stCondLst>
                                        </p:cTn>
                                        <p:tgtEl>
                                          <p:spTgt spid="26"/>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up)">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DB63023-27FB-4812-9939-28A26B0CFB4C}"/>
              </a:ext>
            </a:extLst>
          </p:cNvPr>
          <p:cNvSpPr>
            <a:spLocks noGrp="1"/>
          </p:cNvSpPr>
          <p:nvPr>
            <p:ph idx="1"/>
          </p:nvPr>
        </p:nvSpPr>
        <p:spPr/>
        <p:txBody>
          <a:bodyPr/>
          <a:lstStyle/>
          <a:p>
            <a:r>
              <a:rPr lang="en-US" dirty="0"/>
              <a:t>Boundary improvement</a:t>
            </a:r>
          </a:p>
        </p:txBody>
      </p:sp>
      <p:sp>
        <p:nvSpPr>
          <p:cNvPr id="22" name="Title 1">
            <a:extLst>
              <a:ext uri="{FF2B5EF4-FFF2-40B4-BE49-F238E27FC236}">
                <a16:creationId xmlns:a16="http://schemas.microsoft.com/office/drawing/2014/main" id="{4FE478F4-428B-4401-AD83-4A6E103B492B}"/>
              </a:ext>
            </a:extLst>
          </p:cNvPr>
          <p:cNvSpPr txBox="1">
            <a:spLocks/>
          </p:cNvSpPr>
          <p:nvPr/>
        </p:nvSpPr>
        <p:spPr>
          <a:xfrm>
            <a:off x="838200" y="365126"/>
            <a:ext cx="10515600" cy="8867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Times New Roman" panose="02020603050405020304" pitchFamily="18" charset="0"/>
                <a:ea typeface="+mj-ea"/>
                <a:cs typeface="Times New Roman" panose="02020603050405020304" pitchFamily="18" charset="0"/>
              </a:defRPr>
            </a:lvl1pPr>
          </a:lstStyle>
          <a:p>
            <a:r>
              <a:rPr lang="en-US"/>
              <a:t>Our Method </a:t>
            </a:r>
            <a:endParaRPr lang="en-US" dirty="0"/>
          </a:p>
        </p:txBody>
      </p:sp>
      <p:pic>
        <p:nvPicPr>
          <p:cNvPr id="18" name="Picture 17" descr="A car driving down a street&#10;&#10;Description generated with very high confidence">
            <a:extLst>
              <a:ext uri="{FF2B5EF4-FFF2-40B4-BE49-F238E27FC236}">
                <a16:creationId xmlns:a16="http://schemas.microsoft.com/office/drawing/2014/main" id="{493CC660-90FE-4266-9702-DFAA2F49D385}"/>
              </a:ext>
            </a:extLst>
          </p:cNvPr>
          <p:cNvPicPr>
            <a:picLocks noChangeAspect="1"/>
          </p:cNvPicPr>
          <p:nvPr/>
        </p:nvPicPr>
        <p:blipFill rotWithShape="1">
          <a:blip r:embed="rId2">
            <a:extLst>
              <a:ext uri="{28A0092B-C50C-407E-A947-70E740481C1C}">
                <a14:useLocalDpi xmlns:a14="http://schemas.microsoft.com/office/drawing/2010/main" val="0"/>
              </a:ext>
            </a:extLst>
          </a:blip>
          <a:srcRect l="17030" b="17102"/>
          <a:stretch/>
        </p:blipFill>
        <p:spPr>
          <a:xfrm>
            <a:off x="670558" y="2179524"/>
            <a:ext cx="5120640" cy="3200400"/>
          </a:xfrm>
          <a:prstGeom prst="rect">
            <a:avLst/>
          </a:prstGeom>
          <a:ln>
            <a:solidFill>
              <a:schemeClr val="tx1"/>
            </a:solidFill>
          </a:ln>
          <a:effectLst>
            <a:outerShdw blurRad="50800" dist="38100" dir="2700000" algn="tl" rotWithShape="0">
              <a:prstClr val="black">
                <a:alpha val="40000"/>
              </a:prstClr>
            </a:outerShdw>
          </a:effectLst>
        </p:spPr>
      </p:pic>
      <p:pic>
        <p:nvPicPr>
          <p:cNvPr id="16" name="Picture 15" descr="A car parked on the side of a road&#10;&#10;Description generated with very high confidence">
            <a:extLst>
              <a:ext uri="{FF2B5EF4-FFF2-40B4-BE49-F238E27FC236}">
                <a16:creationId xmlns:a16="http://schemas.microsoft.com/office/drawing/2014/main" id="{4E29C39E-5690-47AD-BC53-24FB4FC6FF55}"/>
              </a:ext>
            </a:extLst>
          </p:cNvPr>
          <p:cNvPicPr>
            <a:picLocks noChangeAspect="1"/>
          </p:cNvPicPr>
          <p:nvPr/>
        </p:nvPicPr>
        <p:blipFill rotWithShape="1">
          <a:blip r:embed="rId3">
            <a:extLst>
              <a:ext uri="{28A0092B-C50C-407E-A947-70E740481C1C}">
                <a14:useLocalDpi xmlns:a14="http://schemas.microsoft.com/office/drawing/2010/main" val="0"/>
              </a:ext>
            </a:extLst>
          </a:blip>
          <a:srcRect l="16611" b="16315"/>
          <a:stretch/>
        </p:blipFill>
        <p:spPr>
          <a:xfrm>
            <a:off x="6400802" y="2179524"/>
            <a:ext cx="5120640" cy="3200400"/>
          </a:xfrm>
          <a:prstGeom prst="rect">
            <a:avLst/>
          </a:prstGeom>
          <a:ln>
            <a:solidFill>
              <a:schemeClr val="tx1"/>
            </a:solid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881F0F0B-E668-4796-BB20-DB7F7F07CAFC}"/>
              </a:ext>
            </a:extLst>
          </p:cNvPr>
          <p:cNvSpPr/>
          <p:nvPr/>
        </p:nvSpPr>
        <p:spPr>
          <a:xfrm>
            <a:off x="9313166" y="2837606"/>
            <a:ext cx="1496176" cy="9814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Helvetica" charset="0"/>
              <a:ea typeface="Helvetica" charset="0"/>
              <a:cs typeface="Helvetica" charset="0"/>
            </a:endParaRPr>
          </a:p>
        </p:txBody>
      </p:sp>
      <p:sp>
        <p:nvSpPr>
          <p:cNvPr id="10" name="Rectangle 9">
            <a:extLst>
              <a:ext uri="{FF2B5EF4-FFF2-40B4-BE49-F238E27FC236}">
                <a16:creationId xmlns:a16="http://schemas.microsoft.com/office/drawing/2014/main" id="{2D39D788-BB2C-4DC1-9EE0-05517EC2B738}"/>
              </a:ext>
            </a:extLst>
          </p:cNvPr>
          <p:cNvSpPr/>
          <p:nvPr/>
        </p:nvSpPr>
        <p:spPr>
          <a:xfrm>
            <a:off x="3680657" y="2785558"/>
            <a:ext cx="1496176" cy="9814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Helvetica" charset="0"/>
              <a:ea typeface="Helvetica" charset="0"/>
              <a:cs typeface="Helvetica" charset="0"/>
            </a:endParaRPr>
          </a:p>
        </p:txBody>
      </p:sp>
      <p:sp>
        <p:nvSpPr>
          <p:cNvPr id="2" name="TextBox 1">
            <a:extLst>
              <a:ext uri="{FF2B5EF4-FFF2-40B4-BE49-F238E27FC236}">
                <a16:creationId xmlns:a16="http://schemas.microsoft.com/office/drawing/2014/main" id="{94897887-0B2C-48DC-BF42-11921823B69C}"/>
              </a:ext>
            </a:extLst>
          </p:cNvPr>
          <p:cNvSpPr txBox="1"/>
          <p:nvPr/>
        </p:nvSpPr>
        <p:spPr>
          <a:xfrm>
            <a:off x="1619250" y="5475514"/>
            <a:ext cx="355758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without instance maps</a:t>
            </a:r>
          </a:p>
        </p:txBody>
      </p:sp>
      <p:sp>
        <p:nvSpPr>
          <p:cNvPr id="12" name="TextBox 11">
            <a:extLst>
              <a:ext uri="{FF2B5EF4-FFF2-40B4-BE49-F238E27FC236}">
                <a16:creationId xmlns:a16="http://schemas.microsoft.com/office/drawing/2014/main" id="{DDE151B9-73D1-4895-9692-85C11EFF3F4D}"/>
              </a:ext>
            </a:extLst>
          </p:cNvPr>
          <p:cNvSpPr txBox="1"/>
          <p:nvPr/>
        </p:nvSpPr>
        <p:spPr>
          <a:xfrm>
            <a:off x="7677150" y="5475514"/>
            <a:ext cx="313219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with instance maps</a:t>
            </a:r>
          </a:p>
        </p:txBody>
      </p:sp>
    </p:spTree>
    <p:extLst>
      <p:ext uri="{BB962C8B-B14F-4D97-AF65-F5344CB8AC3E}">
        <p14:creationId xmlns:p14="http://schemas.microsoft.com/office/powerpoint/2010/main" val="256837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A1AA5-9125-470F-AFCF-370A8D1DB6B6}"/>
              </a:ext>
            </a:extLst>
          </p:cNvPr>
          <p:cNvSpPr>
            <a:spLocks noGrp="1"/>
          </p:cNvSpPr>
          <p:nvPr>
            <p:ph type="title"/>
          </p:nvPr>
        </p:nvSpPr>
        <p:spPr/>
        <p:txBody>
          <a:bodyPr/>
          <a:lstStyle/>
          <a:p>
            <a:r>
              <a:rPr lang="en-US" dirty="0"/>
              <a:t>Our Method </a:t>
            </a:r>
          </a:p>
        </p:txBody>
      </p:sp>
      <p:sp>
        <p:nvSpPr>
          <p:cNvPr id="3" name="Content Placeholder 2">
            <a:extLst>
              <a:ext uri="{FF2B5EF4-FFF2-40B4-BE49-F238E27FC236}">
                <a16:creationId xmlns:a16="http://schemas.microsoft.com/office/drawing/2014/main" id="{AD41706C-CD35-429E-9D13-02947E9BB1D1}"/>
              </a:ext>
            </a:extLst>
          </p:cNvPr>
          <p:cNvSpPr>
            <a:spLocks noGrp="1"/>
          </p:cNvSpPr>
          <p:nvPr>
            <p:ph idx="1"/>
          </p:nvPr>
        </p:nvSpPr>
        <p:spPr/>
        <p:txBody>
          <a:bodyPr/>
          <a:lstStyle/>
          <a:p>
            <a:r>
              <a:rPr lang="en-US" dirty="0">
                <a:solidFill>
                  <a:schemeClr val="bg1">
                    <a:lumMod val="75000"/>
                    <a:lumOff val="25000"/>
                  </a:schemeClr>
                </a:solidFill>
              </a:rPr>
              <a:t>Extending to high resolution</a:t>
            </a:r>
          </a:p>
          <a:p>
            <a:r>
              <a:rPr lang="en-US" dirty="0">
                <a:solidFill>
                  <a:schemeClr val="bg1">
                    <a:lumMod val="75000"/>
                    <a:lumOff val="25000"/>
                  </a:schemeClr>
                </a:solidFill>
              </a:rPr>
              <a:t>Using instance-level segmentation maps</a:t>
            </a:r>
          </a:p>
          <a:p>
            <a:pPr lvl="1"/>
            <a:r>
              <a:rPr lang="en-US" dirty="0">
                <a:solidFill>
                  <a:schemeClr val="bg1">
                    <a:lumMod val="75000"/>
                    <a:lumOff val="25000"/>
                  </a:schemeClr>
                </a:solidFill>
              </a:rPr>
              <a:t>Boundary improvement</a:t>
            </a:r>
          </a:p>
          <a:p>
            <a:pPr lvl="1"/>
            <a:r>
              <a:rPr lang="en-US" dirty="0"/>
              <a:t>Multi-modal results using </a:t>
            </a:r>
            <a:r>
              <a:rPr lang="en-US" dirty="0">
                <a:solidFill>
                  <a:srgbClr val="FFFF00"/>
                </a:solidFill>
              </a:rPr>
              <a:t>feature embedding</a:t>
            </a:r>
          </a:p>
        </p:txBody>
      </p:sp>
    </p:spTree>
    <p:extLst>
      <p:ext uri="{BB962C8B-B14F-4D97-AF65-F5344CB8AC3E}">
        <p14:creationId xmlns:p14="http://schemas.microsoft.com/office/powerpoint/2010/main" val="2088808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method</a:t>
            </a:r>
          </a:p>
        </p:txBody>
      </p:sp>
      <p:sp>
        <p:nvSpPr>
          <p:cNvPr id="3" name="Content Placeholder 2"/>
          <p:cNvSpPr>
            <a:spLocks noGrp="1"/>
          </p:cNvSpPr>
          <p:nvPr>
            <p:ph idx="1"/>
          </p:nvPr>
        </p:nvSpPr>
        <p:spPr/>
        <p:txBody>
          <a:bodyPr/>
          <a:lstStyle/>
          <a:p>
            <a:r>
              <a:rPr lang="en-US" dirty="0"/>
              <a:t>Multi-modal results</a:t>
            </a:r>
          </a:p>
        </p:txBody>
      </p:sp>
      <p:pic>
        <p:nvPicPr>
          <p:cNvPr id="5" name="Picture 4" descr="R:\tcwang\label2img\results\labelIns2city_resnet_G3_feat\feat_changing_all_clusters\images\frankfurt_000000_018797_leftImg8bit_fake_B0.jpg">
            <a:extLst>
              <a:ext uri="{FF2B5EF4-FFF2-40B4-BE49-F238E27FC236}">
                <a16:creationId xmlns:a16="http://schemas.microsoft.com/office/drawing/2014/main" id="{6A8F5045-09AF-4E72-A6A3-43D99E100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658" y="2405743"/>
            <a:ext cx="3849823" cy="19249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tcwang\label2img\results\labelIns2city_resnet_G3_feat\feat_changing_all_clusters\images\frankfurt_000000_018797_leftImg8bit_fake_B10.jpg">
            <a:extLst>
              <a:ext uri="{FF2B5EF4-FFF2-40B4-BE49-F238E27FC236}">
                <a16:creationId xmlns:a16="http://schemas.microsoft.com/office/drawing/2014/main" id="{0CAF76DF-07D5-43FF-AD4A-A276209F5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531" y="4382680"/>
            <a:ext cx="3849823" cy="19249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R:\tcwang\label2img\results\labelIns2city_resnet_G3_feat\feat_changing_all_clusters\images\frankfurt_000000_018797_leftImg8bit_fake_B6.jpg">
            <a:extLst>
              <a:ext uri="{FF2B5EF4-FFF2-40B4-BE49-F238E27FC236}">
                <a16:creationId xmlns:a16="http://schemas.microsoft.com/office/drawing/2014/main" id="{6B9E489C-BAE1-45C6-B3C1-09F24F444C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658" y="4382680"/>
            <a:ext cx="3849823" cy="19249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R:\tcwang\label2img\results\labelIns2city_resnet_G3_feat\feat_changing_all_clusters\images\frankfurt_000000_018797_leftImg8bit_fake_B5.jpg">
            <a:extLst>
              <a:ext uri="{FF2B5EF4-FFF2-40B4-BE49-F238E27FC236}">
                <a16:creationId xmlns:a16="http://schemas.microsoft.com/office/drawing/2014/main" id="{0F40E1C8-776A-4AA4-BFA7-BF3004AF0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6531" y="2405744"/>
            <a:ext cx="3849823" cy="19249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199468" y="3212733"/>
            <a:ext cx="3459314" cy="1729657"/>
          </a:xfrm>
          <a:prstGeom prst="rect">
            <a:avLst/>
          </a:prstGeom>
        </p:spPr>
      </p:pic>
    </p:spTree>
    <p:extLst>
      <p:ext uri="{BB962C8B-B14F-4D97-AF65-F5344CB8AC3E}">
        <p14:creationId xmlns:p14="http://schemas.microsoft.com/office/powerpoint/2010/main" val="165316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74B6393-B012-4A6F-9655-2B4E4FF9FE68}"/>
              </a:ext>
            </a:extLst>
          </p:cNvPr>
          <p:cNvGrpSpPr/>
          <p:nvPr/>
        </p:nvGrpSpPr>
        <p:grpSpPr>
          <a:xfrm>
            <a:off x="569943" y="3691340"/>
            <a:ext cx="2738947" cy="2145052"/>
            <a:chOff x="1841383" y="5172269"/>
            <a:chExt cx="3944210" cy="3088974"/>
          </a:xfrm>
        </p:grpSpPr>
        <p:pic>
          <p:nvPicPr>
            <p:cNvPr id="49" name="Picture 48">
              <a:extLst>
                <a:ext uri="{FF2B5EF4-FFF2-40B4-BE49-F238E27FC236}">
                  <a16:creationId xmlns:a16="http://schemas.microsoft.com/office/drawing/2014/main" id="{3C33FD78-A0CF-49B9-8217-89843D2E1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383" y="5551915"/>
              <a:ext cx="3944210" cy="2709328"/>
            </a:xfrm>
            <a:prstGeom prst="rect">
              <a:avLst/>
            </a:prstGeom>
            <a:ln w="19050">
              <a:solidFill>
                <a:schemeClr val="tx1"/>
              </a:solidFill>
            </a:ln>
            <a:scene3d>
              <a:camera prst="orthographicFront">
                <a:rot lat="19500000" lon="3600000" rev="0"/>
              </a:camera>
              <a:lightRig rig="threePt" dir="t"/>
            </a:scene3d>
          </p:spPr>
        </p:pic>
        <p:sp>
          <p:nvSpPr>
            <p:cNvPr id="50" name="TextBox 49">
              <a:extLst>
                <a:ext uri="{FF2B5EF4-FFF2-40B4-BE49-F238E27FC236}">
                  <a16:creationId xmlns:a16="http://schemas.microsoft.com/office/drawing/2014/main" id="{7585BFC8-2D23-416B-B793-D608C5AC1731}"/>
                </a:ext>
              </a:extLst>
            </p:cNvPr>
            <p:cNvSpPr txBox="1"/>
            <p:nvPr/>
          </p:nvSpPr>
          <p:spPr>
            <a:xfrm rot="19026869">
              <a:off x="2331948" y="5172269"/>
              <a:ext cx="2461297" cy="686980"/>
            </a:xfrm>
            <a:prstGeom prst="rect">
              <a:avLst/>
            </a:prstGeom>
            <a:noFill/>
          </p:spPr>
          <p:txBody>
            <a:bodyPr wrap="square" rtlCol="0">
              <a:spAutoFit/>
            </a:bodyPr>
            <a:lstStyle/>
            <a:p>
              <a:pPr algn="ctr"/>
              <a:r>
                <a:rPr lang="en-US" altLang="zh-CN" sz="2500" i="1" dirty="0">
                  <a:latin typeface="Helvetica" charset="0"/>
                  <a:ea typeface="Helvetica" charset="0"/>
                  <a:cs typeface="Helvetica" charset="0"/>
                </a:rPr>
                <a:t>Real</a:t>
              </a:r>
              <a:endParaRPr lang="en-US" sz="2500" i="1" dirty="0">
                <a:latin typeface="Helvetica" charset="0"/>
                <a:ea typeface="Helvetica" charset="0"/>
                <a:cs typeface="Helvetica" charset="0"/>
              </a:endParaRPr>
            </a:p>
          </p:txBody>
        </p:sp>
      </p:grpSp>
      <p:sp>
        <p:nvSpPr>
          <p:cNvPr id="34" name="Arrow: Up 33">
            <a:extLst>
              <a:ext uri="{FF2B5EF4-FFF2-40B4-BE49-F238E27FC236}">
                <a16:creationId xmlns:a16="http://schemas.microsoft.com/office/drawing/2014/main" id="{0D75B3F6-85C1-4752-8587-A6657AC51D30}"/>
              </a:ext>
            </a:extLst>
          </p:cNvPr>
          <p:cNvSpPr/>
          <p:nvPr/>
        </p:nvSpPr>
        <p:spPr>
          <a:xfrm rot="5400000">
            <a:off x="2630090" y="4231656"/>
            <a:ext cx="229975" cy="1419842"/>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latin typeface="Helvetica" charset="0"/>
              <a:ea typeface="Helvetica" charset="0"/>
              <a:cs typeface="Helvetica" charset="0"/>
            </a:endParaRPr>
          </a:p>
        </p:txBody>
      </p:sp>
      <p:pic>
        <p:nvPicPr>
          <p:cNvPr id="43" name="Picture 42">
            <a:extLst>
              <a:ext uri="{FF2B5EF4-FFF2-40B4-BE49-F238E27FC236}">
                <a16:creationId xmlns:a16="http://schemas.microsoft.com/office/drawing/2014/main" id="{D4247C09-2AF1-4478-A9F0-CE2C8B616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43" y="1270862"/>
            <a:ext cx="2736442" cy="1878372"/>
          </a:xfrm>
          <a:prstGeom prst="rect">
            <a:avLst/>
          </a:prstGeom>
          <a:ln w="19050">
            <a:solidFill>
              <a:schemeClr val="tx1"/>
            </a:solidFill>
          </a:ln>
          <a:scene3d>
            <a:camera prst="orthographicFront">
              <a:rot lat="19499998" lon="3600000" rev="0"/>
            </a:camera>
            <a:lightRig rig="threePt" dir="t"/>
          </a:scene3d>
        </p:spPr>
      </p:pic>
      <p:sp>
        <p:nvSpPr>
          <p:cNvPr id="46" name="TextBox 45">
            <a:extLst>
              <a:ext uri="{FF2B5EF4-FFF2-40B4-BE49-F238E27FC236}">
                <a16:creationId xmlns:a16="http://schemas.microsoft.com/office/drawing/2014/main" id="{C82A4B6C-A00A-400B-A2BB-AD9443062B6E}"/>
              </a:ext>
            </a:extLst>
          </p:cNvPr>
          <p:cNvSpPr txBox="1"/>
          <p:nvPr/>
        </p:nvSpPr>
        <p:spPr>
          <a:xfrm>
            <a:off x="3311110" y="6320685"/>
            <a:ext cx="4535065" cy="477054"/>
          </a:xfrm>
          <a:prstGeom prst="rect">
            <a:avLst/>
          </a:prstGeom>
          <a:noFill/>
        </p:spPr>
        <p:txBody>
          <a:bodyPr wrap="square" rtlCol="0">
            <a:spAutoFit/>
          </a:bodyPr>
          <a:lstStyle/>
          <a:p>
            <a:pPr algn="ctr"/>
            <a:r>
              <a:rPr lang="en-US" sz="2500" i="1" dirty="0">
                <a:latin typeface="Helvetica" charset="0"/>
                <a:ea typeface="Helvetica" charset="0"/>
                <a:cs typeface="Helvetica" charset="0"/>
              </a:rPr>
              <a:t>Feature encoder network</a:t>
            </a:r>
          </a:p>
        </p:txBody>
      </p:sp>
      <p:sp>
        <p:nvSpPr>
          <p:cNvPr id="47" name="TextBox 46">
            <a:extLst>
              <a:ext uri="{FF2B5EF4-FFF2-40B4-BE49-F238E27FC236}">
                <a16:creationId xmlns:a16="http://schemas.microsoft.com/office/drawing/2014/main" id="{FFC43DD0-E9CC-4BB7-BD24-7A355DCDAFAE}"/>
              </a:ext>
            </a:extLst>
          </p:cNvPr>
          <p:cNvSpPr txBox="1"/>
          <p:nvPr/>
        </p:nvSpPr>
        <p:spPr>
          <a:xfrm rot="18873356">
            <a:off x="1098816" y="1032336"/>
            <a:ext cx="1332752" cy="477054"/>
          </a:xfrm>
          <a:prstGeom prst="rect">
            <a:avLst/>
          </a:prstGeom>
          <a:noFill/>
        </p:spPr>
        <p:txBody>
          <a:bodyPr wrap="square" rtlCol="0">
            <a:spAutoFit/>
          </a:bodyPr>
          <a:lstStyle/>
          <a:p>
            <a:pPr algn="ctr"/>
            <a:r>
              <a:rPr lang="en-US" altLang="zh-CN" sz="2500" i="1" dirty="0">
                <a:latin typeface="Helvetica" charset="0"/>
                <a:ea typeface="Helvetica" charset="0"/>
                <a:cs typeface="Helvetica" charset="0"/>
              </a:rPr>
              <a:t>L</a:t>
            </a:r>
            <a:r>
              <a:rPr lang="en-US" sz="2500" i="1" dirty="0">
                <a:latin typeface="Helvetica" charset="0"/>
                <a:ea typeface="Helvetica" charset="0"/>
                <a:cs typeface="Helvetica" charset="0"/>
              </a:rPr>
              <a:t>abels</a:t>
            </a:r>
          </a:p>
        </p:txBody>
      </p:sp>
      <p:grpSp>
        <p:nvGrpSpPr>
          <p:cNvPr id="61" name="Group 60">
            <a:extLst>
              <a:ext uri="{FF2B5EF4-FFF2-40B4-BE49-F238E27FC236}">
                <a16:creationId xmlns:a16="http://schemas.microsoft.com/office/drawing/2014/main" id="{8965563E-FCDE-493C-AA1C-487F22C54BCD}"/>
              </a:ext>
            </a:extLst>
          </p:cNvPr>
          <p:cNvGrpSpPr/>
          <p:nvPr/>
        </p:nvGrpSpPr>
        <p:grpSpPr>
          <a:xfrm>
            <a:off x="2961244" y="3464042"/>
            <a:ext cx="5162283" cy="2790576"/>
            <a:chOff x="5284967" y="4844950"/>
            <a:chExt cx="7433927" cy="4018558"/>
          </a:xfrm>
          <a:solidFill>
            <a:schemeClr val="accent6">
              <a:lumMod val="50000"/>
              <a:alpha val="90000"/>
            </a:schemeClr>
          </a:solidFill>
        </p:grpSpPr>
        <p:sp>
          <p:nvSpPr>
            <p:cNvPr id="53" name="Cube 52">
              <a:extLst>
                <a:ext uri="{FF2B5EF4-FFF2-40B4-BE49-F238E27FC236}">
                  <a16:creationId xmlns:a16="http://schemas.microsoft.com/office/drawing/2014/main" id="{2B640D37-A5BA-4BCD-B3DB-4DC3DC44A07E}"/>
                </a:ext>
              </a:extLst>
            </p:cNvPr>
            <p:cNvSpPr/>
            <p:nvPr/>
          </p:nvSpPr>
          <p:spPr>
            <a:xfrm>
              <a:off x="5284967" y="4844953"/>
              <a:ext cx="1955808" cy="4018555"/>
            </a:xfrm>
            <a:prstGeom prst="cube">
              <a:avLst>
                <a:gd name="adj" fmla="val 88075"/>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latin typeface="Helvetica" charset="0"/>
                <a:ea typeface="Helvetica" charset="0"/>
                <a:cs typeface="Helvetica" charset="0"/>
              </a:endParaRPr>
            </a:p>
          </p:txBody>
        </p:sp>
        <p:sp>
          <p:nvSpPr>
            <p:cNvPr id="54" name="Cube 53">
              <a:extLst>
                <a:ext uri="{FF2B5EF4-FFF2-40B4-BE49-F238E27FC236}">
                  <a16:creationId xmlns:a16="http://schemas.microsoft.com/office/drawing/2014/main" id="{7C741E61-0923-487D-B623-F23C5268BE10}"/>
                </a:ext>
              </a:extLst>
            </p:cNvPr>
            <p:cNvSpPr/>
            <p:nvPr/>
          </p:nvSpPr>
          <p:spPr>
            <a:xfrm>
              <a:off x="6191051" y="5755784"/>
              <a:ext cx="1302178" cy="2121767"/>
            </a:xfrm>
            <a:prstGeom prst="cube">
              <a:avLst>
                <a:gd name="adj" fmla="val 66482"/>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latin typeface="Helvetica" charset="0"/>
                <a:ea typeface="Helvetica" charset="0"/>
                <a:cs typeface="Helvetica" charset="0"/>
              </a:endParaRPr>
            </a:p>
          </p:txBody>
        </p:sp>
        <p:sp>
          <p:nvSpPr>
            <p:cNvPr id="55" name="Cube 54">
              <a:extLst>
                <a:ext uri="{FF2B5EF4-FFF2-40B4-BE49-F238E27FC236}">
                  <a16:creationId xmlns:a16="http://schemas.microsoft.com/office/drawing/2014/main" id="{24F4B596-9996-4A59-A1E4-9900BB38C2F1}"/>
                </a:ext>
              </a:extLst>
            </p:cNvPr>
            <p:cNvSpPr/>
            <p:nvPr/>
          </p:nvSpPr>
          <p:spPr>
            <a:xfrm>
              <a:off x="7145985" y="6231905"/>
              <a:ext cx="1132329" cy="1169527"/>
            </a:xfrm>
            <a:prstGeom prst="cube">
              <a:avLst>
                <a:gd name="adj" fmla="val 41773"/>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latin typeface="Helvetica" charset="0"/>
                <a:ea typeface="Helvetica" charset="0"/>
                <a:cs typeface="Helvetica" charset="0"/>
              </a:endParaRPr>
            </a:p>
          </p:txBody>
        </p:sp>
        <p:sp>
          <p:nvSpPr>
            <p:cNvPr id="56" name="Cube 55">
              <a:extLst>
                <a:ext uri="{FF2B5EF4-FFF2-40B4-BE49-F238E27FC236}">
                  <a16:creationId xmlns:a16="http://schemas.microsoft.com/office/drawing/2014/main" id="{2B027DF2-EDEC-4650-A4B3-92F05D3639D5}"/>
                </a:ext>
              </a:extLst>
            </p:cNvPr>
            <p:cNvSpPr/>
            <p:nvPr/>
          </p:nvSpPr>
          <p:spPr>
            <a:xfrm>
              <a:off x="8129471" y="6531007"/>
              <a:ext cx="1142693" cy="646442"/>
            </a:xfrm>
            <a:prstGeom prst="cube">
              <a:avLst>
                <a:gd name="adj" fmla="val 29477"/>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latin typeface="Helvetica" charset="0"/>
                <a:ea typeface="Helvetica" charset="0"/>
                <a:cs typeface="Helvetica" charset="0"/>
              </a:endParaRPr>
            </a:p>
          </p:txBody>
        </p:sp>
        <p:sp>
          <p:nvSpPr>
            <p:cNvPr id="57" name="Cube 56">
              <a:extLst>
                <a:ext uri="{FF2B5EF4-FFF2-40B4-BE49-F238E27FC236}">
                  <a16:creationId xmlns:a16="http://schemas.microsoft.com/office/drawing/2014/main" id="{1233AAD2-2F41-40D2-8EA3-94542ABFEAB2}"/>
                </a:ext>
              </a:extLst>
            </p:cNvPr>
            <p:cNvSpPr/>
            <p:nvPr/>
          </p:nvSpPr>
          <p:spPr>
            <a:xfrm>
              <a:off x="9176636" y="6269464"/>
              <a:ext cx="1132329" cy="1169527"/>
            </a:xfrm>
            <a:prstGeom prst="cube">
              <a:avLst>
                <a:gd name="adj" fmla="val 41773"/>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latin typeface="Helvetica" charset="0"/>
                <a:ea typeface="Helvetica" charset="0"/>
                <a:cs typeface="Helvetica" charset="0"/>
              </a:endParaRPr>
            </a:p>
          </p:txBody>
        </p:sp>
        <p:sp>
          <p:nvSpPr>
            <p:cNvPr id="58" name="Cube 57">
              <a:extLst>
                <a:ext uri="{FF2B5EF4-FFF2-40B4-BE49-F238E27FC236}">
                  <a16:creationId xmlns:a16="http://schemas.microsoft.com/office/drawing/2014/main" id="{3FFFCA22-CE60-491A-B85F-C64A5B77938A}"/>
                </a:ext>
              </a:extLst>
            </p:cNvPr>
            <p:cNvSpPr/>
            <p:nvPr/>
          </p:nvSpPr>
          <p:spPr>
            <a:xfrm>
              <a:off x="9983080" y="5755784"/>
              <a:ext cx="1302178" cy="2121767"/>
            </a:xfrm>
            <a:prstGeom prst="cube">
              <a:avLst>
                <a:gd name="adj" fmla="val 66482"/>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latin typeface="Helvetica" charset="0"/>
                <a:ea typeface="Helvetica" charset="0"/>
                <a:cs typeface="Helvetica" charset="0"/>
              </a:endParaRPr>
            </a:p>
          </p:txBody>
        </p:sp>
        <p:sp>
          <p:nvSpPr>
            <p:cNvPr id="59" name="Cube 58">
              <a:extLst>
                <a:ext uri="{FF2B5EF4-FFF2-40B4-BE49-F238E27FC236}">
                  <a16:creationId xmlns:a16="http://schemas.microsoft.com/office/drawing/2014/main" id="{310AEBFF-E9C1-4FC6-AD6F-44B35A34C90E}"/>
                </a:ext>
              </a:extLst>
            </p:cNvPr>
            <p:cNvSpPr/>
            <p:nvPr/>
          </p:nvSpPr>
          <p:spPr>
            <a:xfrm>
              <a:off x="10763086" y="4844950"/>
              <a:ext cx="1955808" cy="4018555"/>
            </a:xfrm>
            <a:prstGeom prst="cube">
              <a:avLst>
                <a:gd name="adj" fmla="val 88075"/>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latin typeface="Helvetica" charset="0"/>
                <a:ea typeface="Helvetica" charset="0"/>
                <a:cs typeface="Helvetica" charset="0"/>
              </a:endParaRPr>
            </a:p>
          </p:txBody>
        </p:sp>
      </p:grpSp>
      <p:grpSp>
        <p:nvGrpSpPr>
          <p:cNvPr id="6" name="Group 5">
            <a:extLst>
              <a:ext uri="{FF2B5EF4-FFF2-40B4-BE49-F238E27FC236}">
                <a16:creationId xmlns:a16="http://schemas.microsoft.com/office/drawing/2014/main" id="{D989A3A4-A7BF-487A-BBBF-AF0C38ED74F5}"/>
              </a:ext>
            </a:extLst>
          </p:cNvPr>
          <p:cNvGrpSpPr/>
          <p:nvPr/>
        </p:nvGrpSpPr>
        <p:grpSpPr>
          <a:xfrm>
            <a:off x="7939668" y="924282"/>
            <a:ext cx="2494154" cy="2179070"/>
            <a:chOff x="12955393" y="871854"/>
            <a:chExt cx="3591697" cy="3137961"/>
          </a:xfrm>
        </p:grpSpPr>
        <p:pic>
          <p:nvPicPr>
            <p:cNvPr id="51" name="Picture 50">
              <a:extLst>
                <a:ext uri="{FF2B5EF4-FFF2-40B4-BE49-F238E27FC236}">
                  <a16:creationId xmlns:a16="http://schemas.microsoft.com/office/drawing/2014/main" id="{B8F06F8A-DB0B-48F3-8E5B-443BDAE21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393" y="1235012"/>
              <a:ext cx="3591697" cy="2774803"/>
            </a:xfrm>
            <a:prstGeom prst="rect">
              <a:avLst/>
            </a:prstGeom>
            <a:ln w="19050">
              <a:solidFill>
                <a:schemeClr val="tx1"/>
              </a:solidFill>
            </a:ln>
            <a:scene3d>
              <a:camera prst="orthographicFront">
                <a:rot lat="19500000" lon="3600000" rev="0"/>
              </a:camera>
              <a:lightRig rig="threePt" dir="t"/>
            </a:scene3d>
          </p:spPr>
        </p:pic>
        <p:sp>
          <p:nvSpPr>
            <p:cNvPr id="52" name="TextBox 51">
              <a:extLst>
                <a:ext uri="{FF2B5EF4-FFF2-40B4-BE49-F238E27FC236}">
                  <a16:creationId xmlns:a16="http://schemas.microsoft.com/office/drawing/2014/main" id="{A44ED166-6B0F-4527-A86E-A14E33CE8264}"/>
                </a:ext>
              </a:extLst>
            </p:cNvPr>
            <p:cNvSpPr txBox="1"/>
            <p:nvPr/>
          </p:nvSpPr>
          <p:spPr>
            <a:xfrm rot="19034051">
              <a:off x="12980535" y="871854"/>
              <a:ext cx="2851096" cy="686980"/>
            </a:xfrm>
            <a:prstGeom prst="rect">
              <a:avLst/>
            </a:prstGeom>
            <a:noFill/>
            <a:ln w="19050">
              <a:noFill/>
            </a:ln>
          </p:spPr>
          <p:txBody>
            <a:bodyPr wrap="square" rtlCol="0">
              <a:spAutoFit/>
            </a:bodyPr>
            <a:lstStyle/>
            <a:p>
              <a:pPr algn="ctr"/>
              <a:r>
                <a:rPr lang="en-US" altLang="zh-CN" sz="2500" i="1" dirty="0">
                  <a:latin typeface="Helvetica" charset="0"/>
                  <a:ea typeface="Helvetica" charset="0"/>
                  <a:cs typeface="Helvetica" charset="0"/>
                </a:rPr>
                <a:t>Synthesized</a:t>
              </a:r>
              <a:endParaRPr lang="en-US" sz="2500" i="1" dirty="0">
                <a:latin typeface="Helvetica" charset="0"/>
                <a:ea typeface="Helvetica" charset="0"/>
                <a:cs typeface="Helvetica" charset="0"/>
              </a:endParaRPr>
            </a:p>
          </p:txBody>
        </p:sp>
      </p:grpSp>
      <p:grpSp>
        <p:nvGrpSpPr>
          <p:cNvPr id="5" name="Group 4">
            <a:extLst>
              <a:ext uri="{FF2B5EF4-FFF2-40B4-BE49-F238E27FC236}">
                <a16:creationId xmlns:a16="http://schemas.microsoft.com/office/drawing/2014/main" id="{74B649F2-178D-4B07-B1E2-C0CB6B2F345C}"/>
              </a:ext>
            </a:extLst>
          </p:cNvPr>
          <p:cNvGrpSpPr/>
          <p:nvPr/>
        </p:nvGrpSpPr>
        <p:grpSpPr>
          <a:xfrm>
            <a:off x="8253629" y="3777532"/>
            <a:ext cx="2752289" cy="2015512"/>
            <a:chOff x="2468394" y="1128087"/>
            <a:chExt cx="3963423" cy="2902430"/>
          </a:xfrm>
        </p:grpSpPr>
        <p:pic>
          <p:nvPicPr>
            <p:cNvPr id="44" name="Picture 43">
              <a:extLst>
                <a:ext uri="{FF2B5EF4-FFF2-40B4-BE49-F238E27FC236}">
                  <a16:creationId xmlns:a16="http://schemas.microsoft.com/office/drawing/2014/main" id="{75C554B0-BB38-4521-866F-77139D7AD41A}"/>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2468394" y="1325575"/>
              <a:ext cx="3963423" cy="2704942"/>
            </a:xfrm>
            <a:prstGeom prst="rect">
              <a:avLst/>
            </a:prstGeom>
            <a:ln w="19050">
              <a:solidFill>
                <a:schemeClr val="tx1"/>
              </a:solidFill>
            </a:ln>
            <a:scene3d>
              <a:camera prst="orthographicFront">
                <a:rot lat="19499998" lon="3600000" rev="0"/>
              </a:camera>
              <a:lightRig rig="threePt" dir="t"/>
            </a:scene3d>
          </p:spPr>
        </p:pic>
        <p:sp>
          <p:nvSpPr>
            <p:cNvPr id="48" name="TextBox 47">
              <a:extLst>
                <a:ext uri="{FF2B5EF4-FFF2-40B4-BE49-F238E27FC236}">
                  <a16:creationId xmlns:a16="http://schemas.microsoft.com/office/drawing/2014/main" id="{505622EA-031C-4F6C-A038-7C4A8CC6903D}"/>
                </a:ext>
              </a:extLst>
            </p:cNvPr>
            <p:cNvSpPr txBox="1"/>
            <p:nvPr/>
          </p:nvSpPr>
          <p:spPr>
            <a:xfrm rot="18914897">
              <a:off x="3043056" y="1128087"/>
              <a:ext cx="2210873" cy="686980"/>
            </a:xfrm>
            <a:prstGeom prst="rect">
              <a:avLst/>
            </a:prstGeom>
            <a:noFill/>
          </p:spPr>
          <p:txBody>
            <a:bodyPr wrap="square" rtlCol="0">
              <a:spAutoFit/>
            </a:bodyPr>
            <a:lstStyle/>
            <a:p>
              <a:pPr algn="ctr"/>
              <a:r>
                <a:rPr lang="en-US" altLang="zh-CN" sz="2500" i="1" dirty="0">
                  <a:latin typeface="Helvetica" charset="0"/>
                  <a:ea typeface="Helvetica" charset="0"/>
                  <a:cs typeface="Helvetica" charset="0"/>
                </a:rPr>
                <a:t>F</a:t>
              </a:r>
              <a:r>
                <a:rPr lang="en-US" sz="2500" i="1" dirty="0">
                  <a:latin typeface="Helvetica" charset="0"/>
                  <a:ea typeface="Helvetica" charset="0"/>
                  <a:cs typeface="Helvetica" charset="0"/>
                </a:rPr>
                <a:t>eatures</a:t>
              </a:r>
            </a:p>
          </p:txBody>
        </p:sp>
      </p:grpSp>
      <p:sp>
        <p:nvSpPr>
          <p:cNvPr id="42" name="TextBox 41">
            <a:extLst>
              <a:ext uri="{FF2B5EF4-FFF2-40B4-BE49-F238E27FC236}">
                <a16:creationId xmlns:a16="http://schemas.microsoft.com/office/drawing/2014/main" id="{54FCE98B-8C40-4905-BE18-4D929D22B584}"/>
              </a:ext>
            </a:extLst>
          </p:cNvPr>
          <p:cNvSpPr txBox="1"/>
          <p:nvPr/>
        </p:nvSpPr>
        <p:spPr>
          <a:xfrm>
            <a:off x="6953909" y="5130491"/>
            <a:ext cx="2246562" cy="690702"/>
          </a:xfrm>
          <a:prstGeom prst="rect">
            <a:avLst/>
          </a:prstGeom>
          <a:noFill/>
        </p:spPr>
        <p:txBody>
          <a:bodyPr wrap="square" rtlCol="0">
            <a:spAutoFit/>
          </a:bodyPr>
          <a:lstStyle/>
          <a:p>
            <a:pPr algn="ctr"/>
            <a:r>
              <a:rPr lang="en-US" sz="1944" b="1" i="1" dirty="0">
                <a:latin typeface="Helvetica" charset="0"/>
                <a:ea typeface="Helvetica" charset="0"/>
                <a:cs typeface="Helvetica" charset="0"/>
              </a:rPr>
              <a:t>Instance-wise</a:t>
            </a:r>
            <a:r>
              <a:rPr lang="en-US" sz="1944" i="1" dirty="0">
                <a:latin typeface="Helvetica" charset="0"/>
                <a:ea typeface="Helvetica" charset="0"/>
                <a:cs typeface="Helvetica" charset="0"/>
              </a:rPr>
              <a:t> pooling</a:t>
            </a:r>
          </a:p>
        </p:txBody>
      </p:sp>
      <p:sp>
        <p:nvSpPr>
          <p:cNvPr id="63" name="Arrow: Up 62">
            <a:extLst>
              <a:ext uri="{FF2B5EF4-FFF2-40B4-BE49-F238E27FC236}">
                <a16:creationId xmlns:a16="http://schemas.microsoft.com/office/drawing/2014/main" id="{5D9F4E76-1B88-449D-B292-71FA74C5AF07}"/>
              </a:ext>
            </a:extLst>
          </p:cNvPr>
          <p:cNvSpPr/>
          <p:nvPr/>
        </p:nvSpPr>
        <p:spPr>
          <a:xfrm rot="5400000">
            <a:off x="8119568" y="4280143"/>
            <a:ext cx="275869" cy="1276975"/>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latin typeface="Helvetica" charset="0"/>
              <a:ea typeface="Helvetica" charset="0"/>
              <a:cs typeface="Helvetica" charset="0"/>
            </a:endParaRPr>
          </a:p>
        </p:txBody>
      </p:sp>
      <p:grpSp>
        <p:nvGrpSpPr>
          <p:cNvPr id="3" name="Group 2">
            <a:extLst>
              <a:ext uri="{FF2B5EF4-FFF2-40B4-BE49-F238E27FC236}">
                <a16:creationId xmlns:a16="http://schemas.microsoft.com/office/drawing/2014/main" id="{FE48B09B-3F9A-4AD8-9BD4-DB8AAF10F947}"/>
              </a:ext>
            </a:extLst>
          </p:cNvPr>
          <p:cNvGrpSpPr/>
          <p:nvPr/>
        </p:nvGrpSpPr>
        <p:grpSpPr>
          <a:xfrm>
            <a:off x="2262050" y="1595330"/>
            <a:ext cx="6237076" cy="1053440"/>
            <a:chOff x="4255088" y="1741545"/>
            <a:chExt cx="9504873" cy="1517002"/>
          </a:xfrm>
        </p:grpSpPr>
        <p:grpSp>
          <p:nvGrpSpPr>
            <p:cNvPr id="2" name="Group 1">
              <a:extLst>
                <a:ext uri="{FF2B5EF4-FFF2-40B4-BE49-F238E27FC236}">
                  <a16:creationId xmlns:a16="http://schemas.microsoft.com/office/drawing/2014/main" id="{FB5FB8F8-39E7-46AC-8A1B-728DE2B28030}"/>
                </a:ext>
              </a:extLst>
            </p:cNvPr>
            <p:cNvGrpSpPr/>
            <p:nvPr/>
          </p:nvGrpSpPr>
          <p:grpSpPr>
            <a:xfrm>
              <a:off x="6982282" y="1741545"/>
              <a:ext cx="4939072" cy="1517002"/>
              <a:chOff x="6502584" y="1720842"/>
              <a:chExt cx="4492869" cy="1517002"/>
            </a:xfrm>
          </p:grpSpPr>
          <p:sp>
            <p:nvSpPr>
              <p:cNvPr id="35" name="Rectangle 34">
                <a:extLst>
                  <a:ext uri="{FF2B5EF4-FFF2-40B4-BE49-F238E27FC236}">
                    <a16:creationId xmlns:a16="http://schemas.microsoft.com/office/drawing/2014/main" id="{DFFA05E9-B881-467F-B670-FDE183A7E187}"/>
                  </a:ext>
                </a:extLst>
              </p:cNvPr>
              <p:cNvSpPr/>
              <p:nvPr/>
            </p:nvSpPr>
            <p:spPr>
              <a:xfrm>
                <a:off x="6502584" y="1720842"/>
                <a:ext cx="4492869" cy="1517002"/>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solidFill>
                    <a:srgbClr val="FFC000"/>
                  </a:solidFill>
                  <a:latin typeface="Helvetica" charset="0"/>
                  <a:ea typeface="Helvetica" charset="0"/>
                  <a:cs typeface="Helvetica" charset="0"/>
                </a:endParaRPr>
              </a:p>
            </p:txBody>
          </p:sp>
          <p:sp>
            <p:nvSpPr>
              <p:cNvPr id="36" name="TextBox 35">
                <a:extLst>
                  <a:ext uri="{FF2B5EF4-FFF2-40B4-BE49-F238E27FC236}">
                    <a16:creationId xmlns:a16="http://schemas.microsoft.com/office/drawing/2014/main" id="{8DA74795-4448-4D25-9614-037606B6B51E}"/>
                  </a:ext>
                </a:extLst>
              </p:cNvPr>
              <p:cNvSpPr txBox="1"/>
              <p:nvPr/>
            </p:nvSpPr>
            <p:spPr>
              <a:xfrm>
                <a:off x="6703753" y="1844836"/>
                <a:ext cx="4090527" cy="1240994"/>
              </a:xfrm>
              <a:prstGeom prst="rect">
                <a:avLst/>
              </a:prstGeom>
              <a:noFill/>
              <a:ln>
                <a:noFill/>
              </a:ln>
            </p:spPr>
            <p:txBody>
              <a:bodyPr wrap="square" rtlCol="0">
                <a:spAutoFit/>
              </a:bodyPr>
              <a:lstStyle/>
              <a:p>
                <a:pPr algn="ctr"/>
                <a:r>
                  <a:rPr lang="en-US" sz="2500" i="1" dirty="0">
                    <a:solidFill>
                      <a:schemeClr val="accent4">
                        <a:lumMod val="60000"/>
                        <a:lumOff val="40000"/>
                      </a:schemeClr>
                    </a:solidFill>
                    <a:latin typeface="Helvetica" charset="0"/>
                    <a:ea typeface="Helvetica" charset="0"/>
                    <a:cs typeface="Helvetica" charset="0"/>
                  </a:rPr>
                  <a:t>Image generation network</a:t>
                </a:r>
              </a:p>
            </p:txBody>
          </p:sp>
        </p:grpSp>
        <p:sp>
          <p:nvSpPr>
            <p:cNvPr id="45" name="Arrow: Up 44">
              <a:extLst>
                <a:ext uri="{FF2B5EF4-FFF2-40B4-BE49-F238E27FC236}">
                  <a16:creationId xmlns:a16="http://schemas.microsoft.com/office/drawing/2014/main" id="{6A083F1B-B19D-412F-984C-EDD43D1CC206}"/>
                </a:ext>
              </a:extLst>
            </p:cNvPr>
            <p:cNvSpPr/>
            <p:nvPr/>
          </p:nvSpPr>
          <p:spPr>
            <a:xfrm rot="5400000">
              <a:off x="12751936" y="1758058"/>
              <a:ext cx="292608" cy="1723443"/>
            </a:xfrm>
            <a:prstGeom prst="up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latin typeface="Helvetica" charset="0"/>
                <a:ea typeface="Helvetica" charset="0"/>
                <a:cs typeface="Helvetica" charset="0"/>
              </a:endParaRPr>
            </a:p>
          </p:txBody>
        </p:sp>
        <p:sp>
          <p:nvSpPr>
            <p:cNvPr id="37" name="Arrow: Up 36">
              <a:extLst>
                <a:ext uri="{FF2B5EF4-FFF2-40B4-BE49-F238E27FC236}">
                  <a16:creationId xmlns:a16="http://schemas.microsoft.com/office/drawing/2014/main" id="{AC8BCA01-AC30-4A30-9D63-CDE96585B668}"/>
                </a:ext>
              </a:extLst>
            </p:cNvPr>
            <p:cNvSpPr/>
            <p:nvPr/>
          </p:nvSpPr>
          <p:spPr>
            <a:xfrm rot="5400000">
              <a:off x="5396421" y="1279211"/>
              <a:ext cx="345541" cy="2628208"/>
            </a:xfrm>
            <a:prstGeom prst="up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498" tIns="31749" rIns="63498" bIns="31749" numCol="1" spcCol="0" rtlCol="0" fromWordArt="0" anchor="ctr" anchorCtr="0" forceAA="0" compatLnSpc="1">
              <a:prstTxWarp prst="textNoShape">
                <a:avLst/>
              </a:prstTxWarp>
              <a:noAutofit/>
            </a:bodyPr>
            <a:lstStyle/>
            <a:p>
              <a:pPr algn="ctr"/>
              <a:endParaRPr lang="en-US" sz="1250">
                <a:latin typeface="Helvetica" charset="0"/>
                <a:ea typeface="Helvetica" charset="0"/>
                <a:cs typeface="Helvetica" charset="0"/>
              </a:endParaRPr>
            </a:p>
          </p:txBody>
        </p:sp>
      </p:grpSp>
      <p:sp>
        <p:nvSpPr>
          <p:cNvPr id="66" name="TextBox 65">
            <a:extLst>
              <a:ext uri="{FF2B5EF4-FFF2-40B4-BE49-F238E27FC236}">
                <a16:creationId xmlns:a16="http://schemas.microsoft.com/office/drawing/2014/main" id="{AB34B531-7FE0-4523-93CB-79DE536FC82A}"/>
              </a:ext>
            </a:extLst>
          </p:cNvPr>
          <p:cNvSpPr txBox="1"/>
          <p:nvPr/>
        </p:nvSpPr>
        <p:spPr>
          <a:xfrm>
            <a:off x="3364719" y="118420"/>
            <a:ext cx="5835751" cy="605230"/>
          </a:xfrm>
          <a:prstGeom prst="rect">
            <a:avLst/>
          </a:prstGeom>
          <a:noFill/>
        </p:spPr>
        <p:txBody>
          <a:bodyPr wrap="square" rtlCol="0">
            <a:spAutoFit/>
          </a:bodyPr>
          <a:lstStyle/>
          <a:p>
            <a:r>
              <a:rPr lang="en-US" sz="3333" b="1" i="1" dirty="0">
                <a:latin typeface="Times New Roman" panose="02020603050405020304" pitchFamily="18" charset="0"/>
                <a:cs typeface="Times New Roman" panose="02020603050405020304" pitchFamily="18" charset="0"/>
              </a:rPr>
              <a:t>Feature Embedding Scheme</a:t>
            </a:r>
          </a:p>
        </p:txBody>
      </p:sp>
      <p:pic>
        <p:nvPicPr>
          <p:cNvPr id="10" name="Picture 9" descr="A car parked on a city street&#10;&#10;Description generated with very high confidence">
            <a:extLst>
              <a:ext uri="{FF2B5EF4-FFF2-40B4-BE49-F238E27FC236}">
                <a16:creationId xmlns:a16="http://schemas.microsoft.com/office/drawing/2014/main" id="{C574D95D-BC18-4FE6-8B59-F0ADC02A9F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9030" y="1193769"/>
            <a:ext cx="2495470" cy="1930338"/>
          </a:xfrm>
          <a:prstGeom prst="rect">
            <a:avLst/>
          </a:prstGeom>
          <a:ln w="19050">
            <a:solidFill>
              <a:schemeClr val="tx1"/>
            </a:solidFill>
          </a:ln>
          <a:scene3d>
            <a:camera prst="orthographicFront">
              <a:rot lat="19500000" lon="3600000" rev="0"/>
            </a:camera>
            <a:lightRig rig="threePt" dir="t"/>
          </a:scene3d>
        </p:spPr>
      </p:pic>
      <p:pic>
        <p:nvPicPr>
          <p:cNvPr id="16" name="Picture 15" descr="A car driving on a city street&#10;&#10;Description generated with very high confidence">
            <a:extLst>
              <a:ext uri="{FF2B5EF4-FFF2-40B4-BE49-F238E27FC236}">
                <a16:creationId xmlns:a16="http://schemas.microsoft.com/office/drawing/2014/main" id="{C8533416-1567-475E-ABFF-68FE436BB3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80218" y="1193769"/>
            <a:ext cx="2495470" cy="1930338"/>
          </a:xfrm>
          <a:prstGeom prst="rect">
            <a:avLst/>
          </a:prstGeom>
          <a:ln w="19050">
            <a:solidFill>
              <a:schemeClr val="tx1"/>
            </a:solidFill>
          </a:ln>
          <a:scene3d>
            <a:camera prst="orthographicFront">
              <a:rot lat="19500000" lon="3600000" rev="0"/>
            </a:camera>
            <a:lightRig rig="threePt" dir="t"/>
          </a:scene3d>
        </p:spPr>
      </p:pic>
      <p:pic>
        <p:nvPicPr>
          <p:cNvPr id="18" name="Picture 17">
            <a:extLst>
              <a:ext uri="{FF2B5EF4-FFF2-40B4-BE49-F238E27FC236}">
                <a16:creationId xmlns:a16="http://schemas.microsoft.com/office/drawing/2014/main" id="{831419AF-8175-4115-9748-51799879C0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7068" y="1300397"/>
            <a:ext cx="2749462" cy="1879540"/>
          </a:xfrm>
          <a:prstGeom prst="rect">
            <a:avLst/>
          </a:prstGeom>
          <a:ln w="19050">
            <a:solidFill>
              <a:schemeClr val="tx1"/>
            </a:solidFill>
          </a:ln>
          <a:scene3d>
            <a:camera prst="orthographicFront">
              <a:rot lat="19500000" lon="3600000" rev="0"/>
            </a:camera>
            <a:lightRig rig="threePt" dir="t"/>
          </a:scene3d>
        </p:spPr>
      </p:pic>
      <p:pic>
        <p:nvPicPr>
          <p:cNvPr id="85" name="Picture 84">
            <a:extLst>
              <a:ext uri="{FF2B5EF4-FFF2-40B4-BE49-F238E27FC236}">
                <a16:creationId xmlns:a16="http://schemas.microsoft.com/office/drawing/2014/main" id="{D866E118-F954-4114-AB62-5958DFA0E3E8}"/>
              </a:ext>
            </a:extLst>
          </p:cNvPr>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 uri="{28A0092B-C50C-407E-A947-70E740481C1C}">
                <a14:useLocalDpi xmlns:a14="http://schemas.microsoft.com/office/drawing/2010/main" val="0"/>
              </a:ext>
            </a:extLst>
          </a:blip>
          <a:stretch>
            <a:fillRect/>
          </a:stretch>
        </p:blipFill>
        <p:spPr>
          <a:xfrm>
            <a:off x="897068" y="1300397"/>
            <a:ext cx="2749462" cy="1879540"/>
          </a:xfrm>
          <a:prstGeom prst="rect">
            <a:avLst/>
          </a:prstGeom>
          <a:ln w="19050">
            <a:solidFill>
              <a:schemeClr val="tx1"/>
            </a:solidFill>
          </a:ln>
          <a:scene3d>
            <a:camera prst="orthographicFront">
              <a:rot lat="19500000" lon="3600000" rev="0"/>
            </a:camera>
            <a:lightRig rig="threePt" dir="t"/>
          </a:scene3d>
        </p:spPr>
      </p:pic>
      <p:sp>
        <p:nvSpPr>
          <p:cNvPr id="38" name="TextBox 37">
            <a:extLst>
              <a:ext uri="{FF2B5EF4-FFF2-40B4-BE49-F238E27FC236}">
                <a16:creationId xmlns:a16="http://schemas.microsoft.com/office/drawing/2014/main" id="{401EC7A0-1001-480F-851E-4B9EAF10D9EF}"/>
              </a:ext>
            </a:extLst>
          </p:cNvPr>
          <p:cNvSpPr txBox="1"/>
          <p:nvPr/>
        </p:nvSpPr>
        <p:spPr>
          <a:xfrm rot="18914897">
            <a:off x="1302260" y="1175760"/>
            <a:ext cx="1535278" cy="477054"/>
          </a:xfrm>
          <a:prstGeom prst="rect">
            <a:avLst/>
          </a:prstGeom>
          <a:noFill/>
        </p:spPr>
        <p:txBody>
          <a:bodyPr wrap="square" rtlCol="0">
            <a:spAutoFit/>
          </a:bodyPr>
          <a:lstStyle/>
          <a:p>
            <a:pPr algn="ctr"/>
            <a:r>
              <a:rPr lang="en-US" altLang="zh-CN" sz="2500" i="1" dirty="0">
                <a:latin typeface="Helvetica" charset="0"/>
                <a:ea typeface="Helvetica" charset="0"/>
                <a:cs typeface="Helvetica" charset="0"/>
              </a:rPr>
              <a:t>F</a:t>
            </a:r>
            <a:r>
              <a:rPr lang="en-US" sz="2500" i="1" dirty="0">
                <a:latin typeface="Helvetica" charset="0"/>
                <a:ea typeface="Helvetica" charset="0"/>
                <a:cs typeface="Helvetica" charset="0"/>
              </a:rPr>
              <a:t>eatures</a:t>
            </a:r>
          </a:p>
        </p:txBody>
      </p:sp>
    </p:spTree>
    <p:custDataLst>
      <p:tags r:id="rId1"/>
    </p:custDataLst>
    <p:extLst>
      <p:ext uri="{BB962C8B-B14F-4D97-AF65-F5344CB8AC3E}">
        <p14:creationId xmlns:p14="http://schemas.microsoft.com/office/powerpoint/2010/main" val="2083346041"/>
      </p:ext>
    </p:extLst>
  </p:cSld>
  <p:clrMapOvr>
    <a:masterClrMapping/>
  </p:clrMapOvr>
  <mc:AlternateContent xmlns:mc="http://schemas.openxmlformats.org/markup-compatibility/2006" xmlns:p14="http://schemas.microsoft.com/office/powerpoint/2010/main">
    <mc:Choice Requires="p14">
      <p:transition spd="slow" p14:dur="2000" advTm="15827"/>
    </mc:Choice>
    <mc:Fallback xmlns="">
      <p:transition spd="slow" advTm="15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500"/>
                                        <p:tgtEl>
                                          <p:spTgt spid="61"/>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left)">
                                      <p:cBhvr>
                                        <p:cTn id="18" dur="500"/>
                                        <p:tgtEl>
                                          <p:spTgt spid="6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0" presetClass="path" presetSubtype="0" accel="50000" fill="hold" nodeType="clickEffect">
                                  <p:stCondLst>
                                    <p:cond delay="0"/>
                                  </p:stCondLst>
                                  <p:childTnLst>
                                    <p:animMotion origin="layout" path="M -0.26901 -0.23131 L -0.13473 -0.23131 C -0.07451 -0.23131 -9.44172E-5 -0.16846 -9.44172E-5 -0.11686 L -9.44172E-5 -0.00177 " pathEditMode="relative" rAng="0" ptsTypes="AAAA">
                                      <p:cBhvr>
                                        <p:cTn id="28" dur="1000" spd="-100000" fill="hold"/>
                                        <p:tgtEl>
                                          <p:spTgt spid="5"/>
                                        </p:tgtEl>
                                        <p:attrNameLst>
                                          <p:attrName>ppt_x</p:attrName>
                                          <p:attrName>ppt_y</p:attrName>
                                        </p:attrNameLst>
                                      </p:cBhvr>
                                      <p:rCtr x="13446" y="11477"/>
                                    </p:animMotion>
                                  </p:childTnLst>
                                </p:cTn>
                              </p:par>
                            </p:childTnLst>
                          </p:cTn>
                        </p:par>
                        <p:par>
                          <p:cTn id="29" fill="hold">
                            <p:stCondLst>
                              <p:cond delay="1000"/>
                            </p:stCondLst>
                            <p:childTnLst>
                              <p:par>
                                <p:cTn id="30" presetID="36" presetClass="path" presetSubtype="0" decel="50000" fill="hold" nodeType="afterEffect">
                                  <p:stCondLst>
                                    <p:cond delay="0"/>
                                  </p:stCondLst>
                                  <p:childTnLst>
                                    <p:animMotion origin="layout" path="M -0.60285 -0.37984 L -0.60285 -0.30654 C -0.60285 -0.2731 -0.51098 -0.23131 -0.4362 -0.23131 L -0.26901 -0.23131 " pathEditMode="relative" rAng="0" ptsTypes="AAAA">
                                      <p:cBhvr>
                                        <p:cTn id="31" dur="1000" spd="-100000" fill="hold"/>
                                        <p:tgtEl>
                                          <p:spTgt spid="5"/>
                                        </p:tgtEl>
                                        <p:attrNameLst>
                                          <p:attrName>ppt_x</p:attrName>
                                          <p:attrName>ppt_y</p:attrName>
                                        </p:attrNameLst>
                                      </p:cBhvr>
                                      <p:rCtr x="16692" y="7426"/>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5"/>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8"/>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0"/>
                                          </p:stCondLst>
                                        </p:cTn>
                                        <p:tgtEl>
                                          <p:spTgt spid="8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6" grpId="0"/>
      <p:bldP spid="42" grpId="0"/>
      <p:bldP spid="63" grpId="0" animBg="1"/>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79E9-7779-4BAB-A351-27CD23367DDF}"/>
              </a:ext>
            </a:extLst>
          </p:cNvPr>
          <p:cNvSpPr>
            <a:spLocks noGrp="1"/>
          </p:cNvSpPr>
          <p:nvPr>
            <p:ph type="title"/>
          </p:nvPr>
        </p:nvSpPr>
        <p:spPr>
          <a:xfrm>
            <a:off x="838200" y="365126"/>
            <a:ext cx="10515600" cy="886732"/>
          </a:xfrm>
        </p:spPr>
        <p:txBody>
          <a:bodyPr/>
          <a:lstStyle/>
          <a:p>
            <a:r>
              <a:rPr lang="en-US"/>
              <a:t>Mixed-Precision Training</a:t>
            </a:r>
            <a:endParaRPr lang="en-US" dirty="0"/>
          </a:p>
        </p:txBody>
      </p:sp>
      <p:sp>
        <p:nvSpPr>
          <p:cNvPr id="3" name="Content Placeholder 2">
            <a:extLst>
              <a:ext uri="{FF2B5EF4-FFF2-40B4-BE49-F238E27FC236}">
                <a16:creationId xmlns:a16="http://schemas.microsoft.com/office/drawing/2014/main" id="{9A4197A3-9CF4-4D4C-B4E2-D56E0738C761}"/>
              </a:ext>
            </a:extLst>
          </p:cNvPr>
          <p:cNvSpPr>
            <a:spLocks noGrp="1"/>
          </p:cNvSpPr>
          <p:nvPr>
            <p:ph idx="1"/>
          </p:nvPr>
        </p:nvSpPr>
        <p:spPr/>
        <p:txBody>
          <a:bodyPr/>
          <a:lstStyle/>
          <a:p>
            <a:endParaRPr lang="en-US" dirty="0"/>
          </a:p>
        </p:txBody>
      </p:sp>
      <p:graphicFrame>
        <p:nvGraphicFramePr>
          <p:cNvPr id="4" name="Chart 3">
            <a:extLst>
              <a:ext uri="{FF2B5EF4-FFF2-40B4-BE49-F238E27FC236}">
                <a16:creationId xmlns:a16="http://schemas.microsoft.com/office/drawing/2014/main" id="{2502D284-5800-40D2-AF4B-C7755219FA08}"/>
              </a:ext>
            </a:extLst>
          </p:cNvPr>
          <p:cNvGraphicFramePr>
            <a:graphicFrameLocks/>
          </p:cNvGraphicFramePr>
          <p:nvPr>
            <p:extLst>
              <p:ext uri="{D42A27DB-BD31-4B8C-83A1-F6EECF244321}">
                <p14:modId xmlns:p14="http://schemas.microsoft.com/office/powerpoint/2010/main" val="1428043875"/>
              </p:ext>
            </p:extLst>
          </p:nvPr>
        </p:nvGraphicFramePr>
        <p:xfrm>
          <a:off x="6239309" y="1340176"/>
          <a:ext cx="50673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descr="A car driving on a city street&#10;&#10;Description generated with very high confidence">
            <a:extLst>
              <a:ext uri="{FF2B5EF4-FFF2-40B4-BE49-F238E27FC236}">
                <a16:creationId xmlns:a16="http://schemas.microsoft.com/office/drawing/2014/main" id="{750EF62C-81ED-4112-9363-01FB084F9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465" y="4165281"/>
            <a:ext cx="4206240" cy="2103121"/>
          </a:xfrm>
          <a:prstGeom prst="rect">
            <a:avLst/>
          </a:prstGeom>
        </p:spPr>
      </p:pic>
      <p:pic>
        <p:nvPicPr>
          <p:cNvPr id="9" name="Picture 8" descr="A picture containing clipart&#10;&#10;Description generated with high confidence">
            <a:extLst>
              <a:ext uri="{FF2B5EF4-FFF2-40B4-BE49-F238E27FC236}">
                <a16:creationId xmlns:a16="http://schemas.microsoft.com/office/drawing/2014/main" id="{C5146D3E-A025-4DD9-A642-5E420BFA1E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465" y="1641159"/>
            <a:ext cx="4206240" cy="2103120"/>
          </a:xfrm>
          <a:prstGeom prst="rect">
            <a:avLst/>
          </a:prstGeom>
        </p:spPr>
      </p:pic>
      <p:pic>
        <p:nvPicPr>
          <p:cNvPr id="11" name="Picture 2" descr="R:\tcwang\label2img\results\labelIns2city_resnet_G4\test_latest\images\frankfurt_000000_000576_leftImg8bit_fake_B.jpg">
            <a:extLst>
              <a:ext uri="{FF2B5EF4-FFF2-40B4-BE49-F238E27FC236}">
                <a16:creationId xmlns:a16="http://schemas.microsoft.com/office/drawing/2014/main" id="{0580A05D-0072-40C9-84AB-F79AE73D6D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2547" y="4165282"/>
            <a:ext cx="4206240" cy="21031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75EE500-3060-40B7-A864-8D3D5F112B3C}"/>
              </a:ext>
            </a:extLst>
          </p:cNvPr>
          <p:cNvSpPr txBox="1"/>
          <p:nvPr/>
        </p:nvSpPr>
        <p:spPr>
          <a:xfrm>
            <a:off x="1812044" y="6258869"/>
            <a:ext cx="368849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fp16 (mixed-precision) result</a:t>
            </a:r>
          </a:p>
        </p:txBody>
      </p:sp>
      <p:sp>
        <p:nvSpPr>
          <p:cNvPr id="13" name="TextBox 12">
            <a:extLst>
              <a:ext uri="{FF2B5EF4-FFF2-40B4-BE49-F238E27FC236}">
                <a16:creationId xmlns:a16="http://schemas.microsoft.com/office/drawing/2014/main" id="{DFA521D1-3B85-484A-9B56-CAEDEB5F9189}"/>
              </a:ext>
            </a:extLst>
          </p:cNvPr>
          <p:cNvSpPr txBox="1"/>
          <p:nvPr/>
        </p:nvSpPr>
        <p:spPr>
          <a:xfrm>
            <a:off x="7874216" y="6257670"/>
            <a:ext cx="152955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fp32 result</a:t>
            </a:r>
          </a:p>
        </p:txBody>
      </p:sp>
      <p:sp>
        <p:nvSpPr>
          <p:cNvPr id="14" name="TextBox 13">
            <a:extLst>
              <a:ext uri="{FF2B5EF4-FFF2-40B4-BE49-F238E27FC236}">
                <a16:creationId xmlns:a16="http://schemas.microsoft.com/office/drawing/2014/main" id="{F4EADB6A-2339-475D-A1E0-774788C6B44B}"/>
              </a:ext>
            </a:extLst>
          </p:cNvPr>
          <p:cNvSpPr txBox="1"/>
          <p:nvPr/>
        </p:nvSpPr>
        <p:spPr>
          <a:xfrm>
            <a:off x="3122242" y="3730635"/>
            <a:ext cx="8666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input</a:t>
            </a:r>
          </a:p>
        </p:txBody>
      </p:sp>
    </p:spTree>
    <p:extLst>
      <p:ext uri="{BB962C8B-B14F-4D97-AF65-F5344CB8AC3E}">
        <p14:creationId xmlns:p14="http://schemas.microsoft.com/office/powerpoint/2010/main" val="1199884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BB8B-880B-4DE7-B018-C30E0B3A64A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9E8BA71-4B47-42F3-838F-E267438FCAFA}"/>
              </a:ext>
            </a:extLst>
          </p:cNvPr>
          <p:cNvSpPr>
            <a:spLocks noGrp="1"/>
          </p:cNvSpPr>
          <p:nvPr>
            <p:ph idx="1"/>
          </p:nvPr>
        </p:nvSpPr>
        <p:spPr/>
        <p:txBody>
          <a:bodyPr/>
          <a:lstStyle/>
          <a:p>
            <a:r>
              <a:rPr lang="en-US" dirty="0"/>
              <a:t>Introduction</a:t>
            </a:r>
          </a:p>
          <a:p>
            <a:r>
              <a:rPr lang="en-US" dirty="0">
                <a:solidFill>
                  <a:schemeClr val="bg1">
                    <a:lumMod val="75000"/>
                    <a:lumOff val="25000"/>
                  </a:schemeClr>
                </a:solidFill>
              </a:rPr>
              <a:t>Related work</a:t>
            </a:r>
          </a:p>
          <a:p>
            <a:r>
              <a:rPr lang="en-US" dirty="0">
                <a:solidFill>
                  <a:schemeClr val="bg1">
                    <a:lumMod val="75000"/>
                    <a:lumOff val="25000"/>
                  </a:schemeClr>
                </a:solidFill>
              </a:rPr>
              <a:t>Method</a:t>
            </a:r>
          </a:p>
          <a:p>
            <a:r>
              <a:rPr lang="en-US" dirty="0">
                <a:solidFill>
                  <a:schemeClr val="bg1">
                    <a:lumMod val="75000"/>
                    <a:lumOff val="25000"/>
                  </a:schemeClr>
                </a:solidFill>
              </a:rPr>
              <a:t>Results</a:t>
            </a:r>
          </a:p>
          <a:p>
            <a:r>
              <a:rPr lang="en-US" dirty="0">
                <a:solidFill>
                  <a:schemeClr val="bg1">
                    <a:lumMod val="75000"/>
                    <a:lumOff val="25000"/>
                  </a:schemeClr>
                </a:solidFill>
              </a:rPr>
              <a:t>Applications</a:t>
            </a:r>
          </a:p>
          <a:p>
            <a:r>
              <a:rPr lang="en-US" dirty="0">
                <a:solidFill>
                  <a:schemeClr val="bg1">
                    <a:lumMod val="75000"/>
                    <a:lumOff val="25000"/>
                  </a:schemeClr>
                </a:solidFill>
              </a:rPr>
              <a:t>Conclusion</a:t>
            </a:r>
          </a:p>
        </p:txBody>
      </p:sp>
    </p:spTree>
    <p:extLst>
      <p:ext uri="{BB962C8B-B14F-4D97-AF65-F5344CB8AC3E}">
        <p14:creationId xmlns:p14="http://schemas.microsoft.com/office/powerpoint/2010/main" val="3530611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BB8B-880B-4DE7-B018-C30E0B3A64A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9E8BA71-4B47-42F3-838F-E267438FCAFA}"/>
              </a:ext>
            </a:extLst>
          </p:cNvPr>
          <p:cNvSpPr>
            <a:spLocks noGrp="1"/>
          </p:cNvSpPr>
          <p:nvPr>
            <p:ph idx="1"/>
          </p:nvPr>
        </p:nvSpPr>
        <p:spPr/>
        <p:txBody>
          <a:bodyPr/>
          <a:lstStyle/>
          <a:p>
            <a:r>
              <a:rPr lang="en-US" dirty="0">
                <a:solidFill>
                  <a:schemeClr val="bg1">
                    <a:lumMod val="75000"/>
                    <a:lumOff val="25000"/>
                  </a:schemeClr>
                </a:solidFill>
              </a:rPr>
              <a:t>Introduction</a:t>
            </a:r>
          </a:p>
          <a:p>
            <a:r>
              <a:rPr lang="en-US" dirty="0">
                <a:solidFill>
                  <a:schemeClr val="bg1">
                    <a:lumMod val="75000"/>
                    <a:lumOff val="25000"/>
                  </a:schemeClr>
                </a:solidFill>
              </a:rPr>
              <a:t>Related work</a:t>
            </a:r>
          </a:p>
          <a:p>
            <a:r>
              <a:rPr lang="en-US" dirty="0">
                <a:solidFill>
                  <a:schemeClr val="bg1">
                    <a:lumMod val="75000"/>
                    <a:lumOff val="25000"/>
                  </a:schemeClr>
                </a:solidFill>
              </a:rPr>
              <a:t>Method</a:t>
            </a:r>
          </a:p>
          <a:p>
            <a:r>
              <a:rPr lang="en-US" dirty="0"/>
              <a:t>Results</a:t>
            </a:r>
          </a:p>
          <a:p>
            <a:r>
              <a:rPr lang="en-US" dirty="0">
                <a:solidFill>
                  <a:schemeClr val="bg1">
                    <a:lumMod val="75000"/>
                    <a:lumOff val="25000"/>
                  </a:schemeClr>
                </a:solidFill>
              </a:rPr>
              <a:t>Applications</a:t>
            </a:r>
          </a:p>
          <a:p>
            <a:r>
              <a:rPr lang="en-US" dirty="0">
                <a:solidFill>
                  <a:schemeClr val="bg1">
                    <a:lumMod val="75000"/>
                    <a:lumOff val="25000"/>
                  </a:schemeClr>
                </a:solidFill>
              </a:rPr>
              <a:t>Conclusion</a:t>
            </a:r>
          </a:p>
        </p:txBody>
      </p:sp>
    </p:spTree>
    <p:extLst>
      <p:ext uri="{BB962C8B-B14F-4D97-AF65-F5344CB8AC3E}">
        <p14:creationId xmlns:p14="http://schemas.microsoft.com/office/powerpoint/2010/main" val="31652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7386-4307-4320-B7BB-37DAB99B39D8}"/>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A23AEA79-91C6-484C-B4D1-BE009401DD43}"/>
              </a:ext>
            </a:extLst>
          </p:cNvPr>
          <p:cNvSpPr>
            <a:spLocks noGrp="1"/>
          </p:cNvSpPr>
          <p:nvPr>
            <p:ph idx="1"/>
          </p:nvPr>
        </p:nvSpPr>
        <p:spPr/>
        <p:txBody>
          <a:bodyPr/>
          <a:lstStyle/>
          <a:p>
            <a:r>
              <a:rPr lang="en-US" dirty="0"/>
              <a:t>Comparisons with</a:t>
            </a:r>
          </a:p>
          <a:p>
            <a:pPr lvl="1"/>
            <a:r>
              <a:rPr lang="en-US" dirty="0"/>
              <a:t>pix2pix [Isola et al. 2017]</a:t>
            </a:r>
          </a:p>
          <a:p>
            <a:pPr lvl="1"/>
            <a:r>
              <a:rPr lang="en-US" dirty="0"/>
              <a:t>CRN [Chen and </a:t>
            </a:r>
            <a:r>
              <a:rPr lang="en-US" dirty="0" err="1"/>
              <a:t>Koltun</a:t>
            </a:r>
            <a:r>
              <a:rPr lang="en-US" dirty="0"/>
              <a:t> 2017]</a:t>
            </a:r>
          </a:p>
          <a:p>
            <a:r>
              <a:rPr lang="en-US" dirty="0"/>
              <a:t>Datasets</a:t>
            </a:r>
          </a:p>
          <a:p>
            <a:pPr lvl="1"/>
            <a:r>
              <a:rPr lang="en-US" dirty="0"/>
              <a:t>Cityscapes</a:t>
            </a:r>
          </a:p>
          <a:p>
            <a:pPr lvl="1"/>
            <a:r>
              <a:rPr lang="en-US" dirty="0"/>
              <a:t>NYU</a:t>
            </a:r>
          </a:p>
          <a:p>
            <a:pPr lvl="1"/>
            <a:r>
              <a:rPr lang="en-US" dirty="0"/>
              <a:t>ADE20K</a:t>
            </a:r>
          </a:p>
          <a:p>
            <a:pPr lvl="1"/>
            <a:r>
              <a:rPr lang="en-US" dirty="0"/>
              <a:t>Helen Face</a:t>
            </a:r>
          </a:p>
          <a:p>
            <a:pPr lvl="1"/>
            <a:r>
              <a:rPr lang="en-US" dirty="0" err="1"/>
              <a:t>CelebA</a:t>
            </a:r>
            <a:r>
              <a:rPr lang="en-US" dirty="0"/>
              <a:t>-HQ</a:t>
            </a:r>
          </a:p>
        </p:txBody>
      </p:sp>
    </p:spTree>
    <p:extLst>
      <p:ext uri="{BB962C8B-B14F-4D97-AF65-F5344CB8AC3E}">
        <p14:creationId xmlns:p14="http://schemas.microsoft.com/office/powerpoint/2010/main" val="154756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B1F5-E69D-4A8B-8018-03DA73D1F11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632020F8-5E45-4D55-9290-C41CDD013392}"/>
              </a:ext>
            </a:extLst>
          </p:cNvPr>
          <p:cNvSpPr>
            <a:spLocks noGrp="1"/>
          </p:cNvSpPr>
          <p:nvPr>
            <p:ph idx="1"/>
          </p:nvPr>
        </p:nvSpPr>
        <p:spPr/>
        <p:txBody>
          <a:bodyPr/>
          <a:lstStyle/>
          <a:p>
            <a:r>
              <a:rPr lang="en-US" dirty="0"/>
              <a:t>Quantitative comparisons (Cityscapes) </a:t>
            </a:r>
          </a:p>
          <a:p>
            <a:pPr lvl="1"/>
            <a:r>
              <a:rPr lang="en-US" dirty="0"/>
              <a:t>Semantic segmentation scores</a:t>
            </a:r>
          </a:p>
          <a:p>
            <a:pPr lvl="1"/>
            <a:endParaRPr lang="en-US" dirty="0"/>
          </a:p>
          <a:p>
            <a:pPr lvl="1"/>
            <a:endParaRPr lang="en-US" dirty="0"/>
          </a:p>
          <a:p>
            <a:pPr lvl="1"/>
            <a:endParaRPr lang="en-US" dirty="0"/>
          </a:p>
          <a:p>
            <a:pPr lvl="1"/>
            <a:endParaRPr lang="en-US" dirty="0"/>
          </a:p>
          <a:p>
            <a:pPr lvl="1"/>
            <a:r>
              <a:rPr lang="en-US" dirty="0"/>
              <a:t>Subjective user study scores</a:t>
            </a:r>
          </a:p>
        </p:txBody>
      </p:sp>
      <p:pic>
        <p:nvPicPr>
          <p:cNvPr id="5" name="Picture 4">
            <a:extLst>
              <a:ext uri="{FF2B5EF4-FFF2-40B4-BE49-F238E27FC236}">
                <a16:creationId xmlns:a16="http://schemas.microsoft.com/office/drawing/2014/main" id="{E5326CCF-7C04-4F1C-903D-C8F9D50F8B26}"/>
              </a:ext>
            </a:extLst>
          </p:cNvPr>
          <p:cNvPicPr>
            <a:picLocks noChangeAspect="1"/>
          </p:cNvPicPr>
          <p:nvPr/>
        </p:nvPicPr>
        <p:blipFill>
          <a:blip r:embed="rId2"/>
          <a:stretch>
            <a:fillRect/>
          </a:stretch>
        </p:blipFill>
        <p:spPr>
          <a:xfrm>
            <a:off x="2079171" y="2568649"/>
            <a:ext cx="7358744" cy="1720701"/>
          </a:xfrm>
          <a:prstGeom prst="rect">
            <a:avLst/>
          </a:prstGeom>
        </p:spPr>
      </p:pic>
      <p:pic>
        <p:nvPicPr>
          <p:cNvPr id="6" name="Picture 5">
            <a:extLst>
              <a:ext uri="{FF2B5EF4-FFF2-40B4-BE49-F238E27FC236}">
                <a16:creationId xmlns:a16="http://schemas.microsoft.com/office/drawing/2014/main" id="{1CC418B5-58B2-470E-B68B-93C0B78FC505}"/>
              </a:ext>
            </a:extLst>
          </p:cNvPr>
          <p:cNvPicPr>
            <a:picLocks noChangeAspect="1"/>
          </p:cNvPicPr>
          <p:nvPr/>
        </p:nvPicPr>
        <p:blipFill>
          <a:blip r:embed="rId3"/>
          <a:stretch>
            <a:fillRect/>
          </a:stretch>
        </p:blipFill>
        <p:spPr>
          <a:xfrm>
            <a:off x="2079171" y="5135407"/>
            <a:ext cx="7358744" cy="1323575"/>
          </a:xfrm>
          <a:prstGeom prst="rect">
            <a:avLst/>
          </a:prstGeom>
        </p:spPr>
      </p:pic>
    </p:spTree>
    <p:extLst>
      <p:ext uri="{BB962C8B-B14F-4D97-AF65-F5344CB8AC3E}">
        <p14:creationId xmlns:p14="http://schemas.microsoft.com/office/powerpoint/2010/main" val="29944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7386-4307-4320-B7BB-37DAB99B39D8}"/>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A23AEA79-91C6-484C-B4D1-BE009401DD43}"/>
              </a:ext>
            </a:extLst>
          </p:cNvPr>
          <p:cNvSpPr>
            <a:spLocks noGrp="1"/>
          </p:cNvSpPr>
          <p:nvPr>
            <p:ph idx="1"/>
          </p:nvPr>
        </p:nvSpPr>
        <p:spPr/>
        <p:txBody>
          <a:bodyPr/>
          <a:lstStyle/>
          <a:p>
            <a:r>
              <a:rPr lang="en-US" dirty="0"/>
              <a:t>Qualitative comparisons</a:t>
            </a:r>
          </a:p>
        </p:txBody>
      </p:sp>
    </p:spTree>
    <p:extLst>
      <p:ext uri="{BB962C8B-B14F-4D97-AF65-F5344CB8AC3E}">
        <p14:creationId xmlns:p14="http://schemas.microsoft.com/office/powerpoint/2010/main" val="3386997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7386-4307-4320-B7BB-37DAB99B39D8}"/>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A23AEA79-91C6-484C-B4D1-BE009401DD43}"/>
              </a:ext>
            </a:extLst>
          </p:cNvPr>
          <p:cNvSpPr>
            <a:spLocks noGrp="1"/>
          </p:cNvSpPr>
          <p:nvPr>
            <p:ph idx="1"/>
          </p:nvPr>
        </p:nvSpPr>
        <p:spPr/>
        <p:txBody>
          <a:bodyPr/>
          <a:lstStyle/>
          <a:p>
            <a:r>
              <a:rPr lang="en-US" dirty="0"/>
              <a:t>Qualitative comparisons</a:t>
            </a:r>
          </a:p>
        </p:txBody>
      </p:sp>
      <p:pic>
        <p:nvPicPr>
          <p:cNvPr id="4" name="comparison">
            <a:hlinkClick r:id="" action="ppaction://media"/>
            <a:extLst>
              <a:ext uri="{FF2B5EF4-FFF2-40B4-BE49-F238E27FC236}">
                <a16:creationId xmlns:a16="http://schemas.microsoft.com/office/drawing/2014/main" id="{570E82D3-3CC4-4151-B143-0982B1066A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028313" cy="6765926"/>
          </a:xfrm>
          <a:prstGeom prst="rect">
            <a:avLst/>
          </a:prstGeom>
        </p:spPr>
      </p:pic>
    </p:spTree>
    <p:extLst>
      <p:ext uri="{BB962C8B-B14F-4D97-AF65-F5344CB8AC3E}">
        <p14:creationId xmlns:p14="http://schemas.microsoft.com/office/powerpoint/2010/main" val="35401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3009-43AF-4F49-B54E-FA7A2BBFBBFC}"/>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295647BB-555B-4116-9376-ED9ECE0F6EE8}"/>
              </a:ext>
            </a:extLst>
          </p:cNvPr>
          <p:cNvSpPr>
            <a:spLocks noGrp="1"/>
          </p:cNvSpPr>
          <p:nvPr>
            <p:ph idx="1"/>
          </p:nvPr>
        </p:nvSpPr>
        <p:spPr/>
        <p:txBody>
          <a:bodyPr/>
          <a:lstStyle/>
          <a:p>
            <a:r>
              <a:rPr lang="en-US" dirty="0"/>
              <a:t>NYU</a:t>
            </a:r>
          </a:p>
        </p:txBody>
      </p:sp>
      <p:grpSp>
        <p:nvGrpSpPr>
          <p:cNvPr id="15" name="Group 14">
            <a:extLst>
              <a:ext uri="{FF2B5EF4-FFF2-40B4-BE49-F238E27FC236}">
                <a16:creationId xmlns:a16="http://schemas.microsoft.com/office/drawing/2014/main" id="{74B7E58C-2108-4558-A8D2-3D0E4EA78616}"/>
              </a:ext>
            </a:extLst>
          </p:cNvPr>
          <p:cNvGrpSpPr/>
          <p:nvPr/>
        </p:nvGrpSpPr>
        <p:grpSpPr>
          <a:xfrm>
            <a:off x="574755" y="2103545"/>
            <a:ext cx="11224986" cy="4204046"/>
            <a:chOff x="-279686" y="1978675"/>
            <a:chExt cx="11970570" cy="4483287"/>
          </a:xfrm>
        </p:grpSpPr>
        <p:pic>
          <p:nvPicPr>
            <p:cNvPr id="4" name="Picture 3" descr="R:\tcwang\label2img\results\label2nyu_pix2pix\test_latest\images\NYU1252_fake_B.jpg">
              <a:extLst>
                <a:ext uri="{FF2B5EF4-FFF2-40B4-BE49-F238E27FC236}">
                  <a16:creationId xmlns:a16="http://schemas.microsoft.com/office/drawing/2014/main" id="{A448130D-5C0A-4AB9-87B8-4F47A5806195}"/>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96" y="1978675"/>
              <a:ext cx="356616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tcwang\mturk\nyu\crn\001252_output.jpg">
              <a:extLst>
                <a:ext uri="{FF2B5EF4-FFF2-40B4-BE49-F238E27FC236}">
                  <a16:creationId xmlns:a16="http://schemas.microsoft.com/office/drawing/2014/main" id="{9FF06E8B-E695-45E2-BB64-E5B8CFFB0A3B}"/>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2017" t="1949" r="2310" b="1870"/>
            <a:stretch/>
          </p:blipFill>
          <p:spPr bwMode="auto">
            <a:xfrm>
              <a:off x="4452910" y="1978675"/>
              <a:ext cx="356616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R:\tcwang\label2img\results\label2nyu_G3\test_latest\images\NYU1252_label_A.jpg">
              <a:extLst>
                <a:ext uri="{FF2B5EF4-FFF2-40B4-BE49-F238E27FC236}">
                  <a16:creationId xmlns:a16="http://schemas.microsoft.com/office/drawing/2014/main" id="{1AF17448-AB2D-4333-91D7-D298B645D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686" y="5016142"/>
              <a:ext cx="1909574" cy="14458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tcwang\label2img\results\label2nyu_G3\test_latest\images\NYU1252_fake_B.jpg">
              <a:extLst>
                <a:ext uri="{FF2B5EF4-FFF2-40B4-BE49-F238E27FC236}">
                  <a16:creationId xmlns:a16="http://schemas.microsoft.com/office/drawing/2014/main" id="{D34C1C28-203D-40B4-B537-5F6DFBBCFDFF}"/>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4724" y="1978675"/>
              <a:ext cx="3566160" cy="2743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47C51FD-3B6E-401B-981E-21A891B0522B}"/>
                </a:ext>
              </a:extLst>
            </p:cNvPr>
            <p:cNvSpPr txBox="1"/>
            <p:nvPr/>
          </p:nvSpPr>
          <p:spPr>
            <a:xfrm>
              <a:off x="2084023" y="4754533"/>
              <a:ext cx="165948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pix2pix</a:t>
              </a:r>
            </a:p>
          </p:txBody>
        </p:sp>
        <p:sp>
          <p:nvSpPr>
            <p:cNvPr id="13" name="TextBox 12">
              <a:extLst>
                <a:ext uri="{FF2B5EF4-FFF2-40B4-BE49-F238E27FC236}">
                  <a16:creationId xmlns:a16="http://schemas.microsoft.com/office/drawing/2014/main" id="{74D80038-1DB9-47C6-85A2-39EEA168AADB}"/>
                </a:ext>
              </a:extLst>
            </p:cNvPr>
            <p:cNvSpPr txBox="1"/>
            <p:nvPr/>
          </p:nvSpPr>
          <p:spPr>
            <a:xfrm>
              <a:off x="5824298" y="4754533"/>
              <a:ext cx="113814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CRN</a:t>
              </a:r>
            </a:p>
          </p:txBody>
        </p:sp>
        <p:sp>
          <p:nvSpPr>
            <p:cNvPr id="14" name="TextBox 13">
              <a:extLst>
                <a:ext uri="{FF2B5EF4-FFF2-40B4-BE49-F238E27FC236}">
                  <a16:creationId xmlns:a16="http://schemas.microsoft.com/office/drawing/2014/main" id="{6FDA4599-6A93-428C-9B8C-EB8C3184CC07}"/>
                </a:ext>
              </a:extLst>
            </p:cNvPr>
            <p:cNvSpPr txBox="1"/>
            <p:nvPr/>
          </p:nvSpPr>
          <p:spPr>
            <a:xfrm>
              <a:off x="9501683" y="4754533"/>
              <a:ext cx="113814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Ours</a:t>
              </a:r>
            </a:p>
          </p:txBody>
        </p:sp>
      </p:grpSp>
    </p:spTree>
    <p:extLst>
      <p:ext uri="{BB962C8B-B14F-4D97-AF65-F5344CB8AC3E}">
        <p14:creationId xmlns:p14="http://schemas.microsoft.com/office/powerpoint/2010/main" val="2798139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3009-43AF-4F49-B54E-FA7A2BBFBBFC}"/>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295647BB-555B-4116-9376-ED9ECE0F6EE8}"/>
              </a:ext>
            </a:extLst>
          </p:cNvPr>
          <p:cNvSpPr>
            <a:spLocks noGrp="1"/>
          </p:cNvSpPr>
          <p:nvPr>
            <p:ph idx="1"/>
          </p:nvPr>
        </p:nvSpPr>
        <p:spPr/>
        <p:txBody>
          <a:bodyPr/>
          <a:lstStyle/>
          <a:p>
            <a:r>
              <a:rPr lang="en-US" dirty="0"/>
              <a:t>NYU</a:t>
            </a:r>
          </a:p>
        </p:txBody>
      </p:sp>
      <p:grpSp>
        <p:nvGrpSpPr>
          <p:cNvPr id="15" name="Group 14">
            <a:extLst>
              <a:ext uri="{FF2B5EF4-FFF2-40B4-BE49-F238E27FC236}">
                <a16:creationId xmlns:a16="http://schemas.microsoft.com/office/drawing/2014/main" id="{CC7FF5B4-14D2-49CF-93FE-3ED4BE4B2DEE}"/>
              </a:ext>
            </a:extLst>
          </p:cNvPr>
          <p:cNvGrpSpPr/>
          <p:nvPr/>
        </p:nvGrpSpPr>
        <p:grpSpPr>
          <a:xfrm>
            <a:off x="636041" y="2128639"/>
            <a:ext cx="11082290" cy="4178952"/>
            <a:chOff x="-236462" y="1978675"/>
            <a:chExt cx="11923831" cy="4496284"/>
          </a:xfrm>
        </p:grpSpPr>
        <p:pic>
          <p:nvPicPr>
            <p:cNvPr id="8" name="Picture 7" descr="R:\tcwang\label2img\results\label2nyu_G3\test_latest\images\NYU1364_fake_B.jpg">
              <a:extLst>
                <a:ext uri="{FF2B5EF4-FFF2-40B4-BE49-F238E27FC236}">
                  <a16:creationId xmlns:a16="http://schemas.microsoft.com/office/drawing/2014/main" id="{7CC2CD33-CAC6-4ABB-96CA-FC824D22949F}"/>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1209" y="1978675"/>
              <a:ext cx="356616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tcwang\label2img\results\label2nyu_pix2pix\test_latest\images\NYU1364_fake_B.jpg">
              <a:extLst>
                <a:ext uri="{FF2B5EF4-FFF2-40B4-BE49-F238E27FC236}">
                  <a16:creationId xmlns:a16="http://schemas.microsoft.com/office/drawing/2014/main" id="{051A839D-8ABD-4CB3-9EA8-4909EAEC1BA6}"/>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88" y="1987943"/>
              <a:ext cx="3554112" cy="27339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R:\tcwang\mturk\nyu\crn\001364_output.jpg">
              <a:extLst>
                <a:ext uri="{FF2B5EF4-FFF2-40B4-BE49-F238E27FC236}">
                  <a16:creationId xmlns:a16="http://schemas.microsoft.com/office/drawing/2014/main" id="{1A09D931-FE4F-4BFF-94B0-609F33519989}"/>
                </a:ext>
              </a:extLst>
            </p:cNvPr>
            <p:cNvPicPr preferRelativeResize="0">
              <a:picLocks noChangeArrowheads="1"/>
            </p:cNvPicPr>
            <p:nvPr/>
          </p:nvPicPr>
          <p:blipFill rotWithShape="1">
            <a:blip r:embed="rId4">
              <a:extLst>
                <a:ext uri="{28A0092B-C50C-407E-A947-70E740481C1C}">
                  <a14:useLocalDpi xmlns:a14="http://schemas.microsoft.com/office/drawing/2010/main" val="0"/>
                </a:ext>
              </a:extLst>
            </a:blip>
            <a:srcRect l="1004" t="1645" r="1984" b="2070"/>
            <a:stretch/>
          </p:blipFill>
          <p:spPr bwMode="auto">
            <a:xfrm>
              <a:off x="4451153" y="1978675"/>
              <a:ext cx="356615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tcwang\label2img\results\label2nyu_G3\test_latest\images\NYU1364_label_A.jpg">
              <a:extLst>
                <a:ext uri="{FF2B5EF4-FFF2-40B4-BE49-F238E27FC236}">
                  <a16:creationId xmlns:a16="http://schemas.microsoft.com/office/drawing/2014/main" id="{95FC791F-2658-4049-A45F-7B4B65AA0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62" y="5029139"/>
              <a:ext cx="1909571" cy="14458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49B641-920C-4681-84A2-9ED37199D60E}"/>
                </a:ext>
              </a:extLst>
            </p:cNvPr>
            <p:cNvSpPr txBox="1"/>
            <p:nvPr/>
          </p:nvSpPr>
          <p:spPr>
            <a:xfrm>
              <a:off x="2084023" y="4754533"/>
              <a:ext cx="165948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pix2pix</a:t>
              </a:r>
            </a:p>
          </p:txBody>
        </p:sp>
        <p:sp>
          <p:nvSpPr>
            <p:cNvPr id="13" name="TextBox 12">
              <a:extLst>
                <a:ext uri="{FF2B5EF4-FFF2-40B4-BE49-F238E27FC236}">
                  <a16:creationId xmlns:a16="http://schemas.microsoft.com/office/drawing/2014/main" id="{DA5D5FCA-47F3-43BB-BB18-E5ACA21C60ED}"/>
                </a:ext>
              </a:extLst>
            </p:cNvPr>
            <p:cNvSpPr txBox="1"/>
            <p:nvPr/>
          </p:nvSpPr>
          <p:spPr>
            <a:xfrm>
              <a:off x="5859125" y="4754533"/>
              <a:ext cx="113814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CRN</a:t>
              </a:r>
            </a:p>
          </p:txBody>
        </p:sp>
        <p:sp>
          <p:nvSpPr>
            <p:cNvPr id="14" name="TextBox 13">
              <a:extLst>
                <a:ext uri="{FF2B5EF4-FFF2-40B4-BE49-F238E27FC236}">
                  <a16:creationId xmlns:a16="http://schemas.microsoft.com/office/drawing/2014/main" id="{C08E1D53-5776-4F8D-8ED1-C271FBF18EB8}"/>
                </a:ext>
              </a:extLst>
            </p:cNvPr>
            <p:cNvSpPr txBox="1"/>
            <p:nvPr/>
          </p:nvSpPr>
          <p:spPr>
            <a:xfrm>
              <a:off x="9569161" y="4754533"/>
              <a:ext cx="113814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Ours</a:t>
              </a:r>
            </a:p>
          </p:txBody>
        </p:sp>
      </p:grpSp>
    </p:spTree>
    <p:extLst>
      <p:ext uri="{BB962C8B-B14F-4D97-AF65-F5344CB8AC3E}">
        <p14:creationId xmlns:p14="http://schemas.microsoft.com/office/powerpoint/2010/main" val="693173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FAC5-EC8B-4E2A-BE59-31378EDC0321}"/>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1D304135-2F54-40D5-AE1C-7EAAFF5975C3}"/>
              </a:ext>
            </a:extLst>
          </p:cNvPr>
          <p:cNvSpPr>
            <a:spLocks noGrp="1"/>
          </p:cNvSpPr>
          <p:nvPr>
            <p:ph idx="1"/>
          </p:nvPr>
        </p:nvSpPr>
        <p:spPr/>
        <p:txBody>
          <a:bodyPr/>
          <a:lstStyle/>
          <a:p>
            <a:r>
              <a:rPr lang="en-US" dirty="0"/>
              <a:t>ADE20K</a:t>
            </a:r>
          </a:p>
        </p:txBody>
      </p:sp>
      <p:pic>
        <p:nvPicPr>
          <p:cNvPr id="4" name="Picture 3" descr="R:\tcwang\label2img\results\label2ade_G3\test_latest\images\ADE_val_00000125_real_A.jpg">
            <a:extLst>
              <a:ext uri="{FF2B5EF4-FFF2-40B4-BE49-F238E27FC236}">
                <a16:creationId xmlns:a16="http://schemas.microsoft.com/office/drawing/2014/main" id="{EF1971CB-E92C-4E2B-91CC-8A2D5448E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802" y="2166007"/>
            <a:ext cx="2747187" cy="1828800"/>
          </a:xfrm>
          <a:prstGeom prst="rect">
            <a:avLst/>
          </a:prstGeom>
          <a:ln>
            <a:solidFill>
              <a:schemeClr val="tx1"/>
            </a:solidFill>
          </a:ln>
          <a:effectLst>
            <a:outerShdw blurRad="50800" dist="38100" dir="2700000" sx="95000" sy="95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living room filled with furniture and a large window&#10;&#10;Description generated with very high confidence">
            <a:extLst>
              <a:ext uri="{FF2B5EF4-FFF2-40B4-BE49-F238E27FC236}">
                <a16:creationId xmlns:a16="http://schemas.microsoft.com/office/drawing/2014/main" id="{BCA9DF96-7D74-45F0-839A-66E9B4E98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843" y="2166007"/>
            <a:ext cx="2746710" cy="1828800"/>
          </a:xfrm>
          <a:prstGeom prst="rect">
            <a:avLst/>
          </a:prstGeom>
          <a:ln>
            <a:solidFill>
              <a:schemeClr val="tx1"/>
            </a:solidFill>
          </a:ln>
          <a:effectLst>
            <a:outerShdw blurRad="50800" dist="38100" dir="2700000" sx="95000" sy="95000" algn="tl" rotWithShape="0">
              <a:prstClr val="black">
                <a:alpha val="40000"/>
              </a:prstClr>
            </a:outerShdw>
          </a:effectLst>
        </p:spPr>
      </p:pic>
      <p:pic>
        <p:nvPicPr>
          <p:cNvPr id="6" name="Picture 5" descr="A living room filled with furniture and a large window&#10;&#10;Description generated with very high confidence">
            <a:extLst>
              <a:ext uri="{FF2B5EF4-FFF2-40B4-BE49-F238E27FC236}">
                <a16:creationId xmlns:a16="http://schemas.microsoft.com/office/drawing/2014/main" id="{A944B9FD-D521-464A-A9A5-83EE5B0A28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843" y="4301089"/>
            <a:ext cx="2746710" cy="1828800"/>
          </a:xfrm>
          <a:prstGeom prst="rect">
            <a:avLst/>
          </a:prstGeom>
          <a:ln>
            <a:solidFill>
              <a:schemeClr val="tx1"/>
            </a:solidFill>
          </a:ln>
          <a:effectLst>
            <a:outerShdw blurRad="50800" dist="38100" dir="2700000" sx="95000" sy="95000" algn="tl" rotWithShape="0">
              <a:prstClr val="black">
                <a:alpha val="40000"/>
              </a:prstClr>
            </a:outerShdw>
          </a:effectLst>
        </p:spPr>
      </p:pic>
      <p:pic>
        <p:nvPicPr>
          <p:cNvPr id="7" name="Picture 6" descr="A living room filled with furniture and a fireplace&#10;&#10;Description generated with very high confidence">
            <a:extLst>
              <a:ext uri="{FF2B5EF4-FFF2-40B4-BE49-F238E27FC236}">
                <a16:creationId xmlns:a16="http://schemas.microsoft.com/office/drawing/2014/main" id="{11E091C5-20CD-4021-AE32-B072F0706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280" y="4301089"/>
            <a:ext cx="2746709" cy="1828800"/>
          </a:xfrm>
          <a:prstGeom prst="rect">
            <a:avLst/>
          </a:prstGeom>
          <a:ln>
            <a:solidFill>
              <a:schemeClr val="tx1"/>
            </a:solidFill>
          </a:ln>
          <a:effectLst>
            <a:outerShdw blurRad="50800" dist="38100" dir="2700000" sx="95000" sy="95000" algn="tl" rotWithShape="0">
              <a:prstClr val="black">
                <a:alpha val="40000"/>
              </a:prstClr>
            </a:outerShdw>
          </a:effectLst>
        </p:spPr>
      </p:pic>
      <p:pic>
        <p:nvPicPr>
          <p:cNvPr id="8" name="Picture 7">
            <a:extLst>
              <a:ext uri="{FF2B5EF4-FFF2-40B4-BE49-F238E27FC236}">
                <a16:creationId xmlns:a16="http://schemas.microsoft.com/office/drawing/2014/main" id="{C10C92F2-84EB-4B85-9FE2-3C1162612F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0622" y="4300838"/>
            <a:ext cx="2749316" cy="1828800"/>
          </a:xfrm>
          <a:prstGeom prst="rect">
            <a:avLst/>
          </a:prstGeom>
        </p:spPr>
      </p:pic>
      <p:pic>
        <p:nvPicPr>
          <p:cNvPr id="9" name="Picture 8" descr="A picture containing text&#10;&#10;Description generated with high confidence">
            <a:extLst>
              <a:ext uri="{FF2B5EF4-FFF2-40B4-BE49-F238E27FC236}">
                <a16:creationId xmlns:a16="http://schemas.microsoft.com/office/drawing/2014/main" id="{D8DC3044-B063-4CF4-96DC-5B9D04083F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0622" y="2166007"/>
            <a:ext cx="2749314" cy="1828800"/>
          </a:xfrm>
          <a:prstGeom prst="rect">
            <a:avLst/>
          </a:prstGeom>
        </p:spPr>
      </p:pic>
      <p:sp>
        <p:nvSpPr>
          <p:cNvPr id="12" name="TextBox 11">
            <a:extLst>
              <a:ext uri="{FF2B5EF4-FFF2-40B4-BE49-F238E27FC236}">
                <a16:creationId xmlns:a16="http://schemas.microsoft.com/office/drawing/2014/main" id="{FE3BC623-A518-45AE-AB3E-E0DA73FCE614}"/>
              </a:ext>
            </a:extLst>
          </p:cNvPr>
          <p:cNvSpPr txBox="1"/>
          <p:nvPr/>
        </p:nvSpPr>
        <p:spPr>
          <a:xfrm>
            <a:off x="2339216" y="6129638"/>
            <a:ext cx="122826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Labels</a:t>
            </a:r>
          </a:p>
        </p:txBody>
      </p:sp>
      <p:sp>
        <p:nvSpPr>
          <p:cNvPr id="13" name="TextBox 12">
            <a:extLst>
              <a:ext uri="{FF2B5EF4-FFF2-40B4-BE49-F238E27FC236}">
                <a16:creationId xmlns:a16="http://schemas.microsoft.com/office/drawing/2014/main" id="{710317D9-E8E0-4979-A427-931FA3200A48}"/>
              </a:ext>
            </a:extLst>
          </p:cNvPr>
          <p:cNvSpPr txBox="1"/>
          <p:nvPr/>
        </p:nvSpPr>
        <p:spPr>
          <a:xfrm>
            <a:off x="5656471" y="6129638"/>
            <a:ext cx="122826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Ours</a:t>
            </a:r>
          </a:p>
        </p:txBody>
      </p:sp>
      <p:sp>
        <p:nvSpPr>
          <p:cNvPr id="14" name="TextBox 13">
            <a:extLst>
              <a:ext uri="{FF2B5EF4-FFF2-40B4-BE49-F238E27FC236}">
                <a16:creationId xmlns:a16="http://schemas.microsoft.com/office/drawing/2014/main" id="{52D23F86-2A22-4306-9A4E-641ED1E4CF35}"/>
              </a:ext>
            </a:extLst>
          </p:cNvPr>
          <p:cNvSpPr txBox="1"/>
          <p:nvPr/>
        </p:nvSpPr>
        <p:spPr>
          <a:xfrm>
            <a:off x="8391674" y="6129638"/>
            <a:ext cx="230931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Ground truth</a:t>
            </a:r>
          </a:p>
        </p:txBody>
      </p:sp>
    </p:spTree>
    <p:extLst>
      <p:ext uri="{BB962C8B-B14F-4D97-AF65-F5344CB8AC3E}">
        <p14:creationId xmlns:p14="http://schemas.microsoft.com/office/powerpoint/2010/main" val="397692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40B4-D30A-4E9C-BB09-E618AD64403C}"/>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0C7D4E28-5B97-4ADD-AC27-7F326A712D2F}"/>
              </a:ext>
            </a:extLst>
          </p:cNvPr>
          <p:cNvSpPr>
            <a:spLocks noGrp="1"/>
          </p:cNvSpPr>
          <p:nvPr>
            <p:ph idx="1"/>
          </p:nvPr>
        </p:nvSpPr>
        <p:spPr/>
        <p:txBody>
          <a:bodyPr/>
          <a:lstStyle/>
          <a:p>
            <a:r>
              <a:rPr lang="en-US" dirty="0"/>
              <a:t>Helen Face: multi-modal results</a:t>
            </a:r>
          </a:p>
        </p:txBody>
      </p:sp>
      <p:pic>
        <p:nvPicPr>
          <p:cNvPr id="4" name="Picture 3" descr="A person posing for the camera&#10;&#10;Description generated with very high confidence">
            <a:extLst>
              <a:ext uri="{FF2B5EF4-FFF2-40B4-BE49-F238E27FC236}">
                <a16:creationId xmlns:a16="http://schemas.microsoft.com/office/drawing/2014/main" id="{C752270E-8A59-4C09-90EE-023200F51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1774" y="2281860"/>
            <a:ext cx="2743200" cy="2743200"/>
          </a:xfrm>
          <a:prstGeom prst="rect">
            <a:avLst/>
          </a:prstGeom>
        </p:spPr>
      </p:pic>
      <p:pic>
        <p:nvPicPr>
          <p:cNvPr id="5" name="Picture 4" descr="A close up of a person smiling for the camera&#10;&#10;Description generated with very high confidence">
            <a:extLst>
              <a:ext uri="{FF2B5EF4-FFF2-40B4-BE49-F238E27FC236}">
                <a16:creationId xmlns:a16="http://schemas.microsoft.com/office/drawing/2014/main" id="{82D54BD9-A57A-474F-98D9-4B48405A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750" y="2281860"/>
            <a:ext cx="2743200" cy="2743200"/>
          </a:xfrm>
          <a:prstGeom prst="rect">
            <a:avLst/>
          </a:prstGeom>
        </p:spPr>
      </p:pic>
      <p:pic>
        <p:nvPicPr>
          <p:cNvPr id="8" name="Picture 7" descr="A close up of a person looking at the camera&#10;&#10;Description generated with very high confidence">
            <a:extLst>
              <a:ext uri="{FF2B5EF4-FFF2-40B4-BE49-F238E27FC236}">
                <a16:creationId xmlns:a16="http://schemas.microsoft.com/office/drawing/2014/main" id="{0E7C741F-942A-47B6-8DF2-178A7C2F5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2993" y="2231694"/>
            <a:ext cx="2743203" cy="2743200"/>
          </a:xfrm>
          <a:prstGeom prst="rect">
            <a:avLst/>
          </a:prstGeom>
        </p:spPr>
      </p:pic>
      <p:pic>
        <p:nvPicPr>
          <p:cNvPr id="10" name="Picture 9">
            <a:extLst>
              <a:ext uri="{FF2B5EF4-FFF2-40B4-BE49-F238E27FC236}">
                <a16:creationId xmlns:a16="http://schemas.microsoft.com/office/drawing/2014/main" id="{74F1C600-2F4B-45A4-95D1-D8770CAA2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578" y="2688894"/>
            <a:ext cx="1828800" cy="1828800"/>
          </a:xfrm>
          <a:prstGeom prst="rect">
            <a:avLst/>
          </a:prstGeom>
          <a:ln w="3175">
            <a:solidFill>
              <a:schemeClr val="bg1"/>
            </a:solidFill>
          </a:ln>
        </p:spPr>
      </p:pic>
      <p:sp>
        <p:nvSpPr>
          <p:cNvPr id="13" name="TextBox 12">
            <a:extLst>
              <a:ext uri="{FF2B5EF4-FFF2-40B4-BE49-F238E27FC236}">
                <a16:creationId xmlns:a16="http://schemas.microsoft.com/office/drawing/2014/main" id="{9FE6C786-ECED-4664-9904-83BADC5FE05F}"/>
              </a:ext>
            </a:extLst>
          </p:cNvPr>
          <p:cNvSpPr txBox="1"/>
          <p:nvPr/>
        </p:nvSpPr>
        <p:spPr>
          <a:xfrm>
            <a:off x="4937530" y="5306718"/>
            <a:ext cx="4918524"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Changing skin colors</a:t>
            </a:r>
          </a:p>
        </p:txBody>
      </p:sp>
    </p:spTree>
    <p:extLst>
      <p:ext uri="{BB962C8B-B14F-4D97-AF65-F5344CB8AC3E}">
        <p14:creationId xmlns:p14="http://schemas.microsoft.com/office/powerpoint/2010/main" val="130517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AD95-97FC-4624-84E7-7410C9D0FA16}"/>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407FB86E-1E09-4CAB-BD66-F283B09CDBCE}"/>
              </a:ext>
            </a:extLst>
          </p:cNvPr>
          <p:cNvSpPr>
            <a:spLocks noGrp="1"/>
          </p:cNvSpPr>
          <p:nvPr>
            <p:ph idx="1"/>
          </p:nvPr>
        </p:nvSpPr>
        <p:spPr>
          <a:xfrm>
            <a:off x="838200" y="1382486"/>
            <a:ext cx="10515600" cy="4794477"/>
          </a:xfrm>
        </p:spPr>
        <p:txBody>
          <a:bodyPr/>
          <a:lstStyle/>
          <a:p>
            <a:r>
              <a:rPr lang="en-US" dirty="0"/>
              <a:t>Helen Face : multi-modal results</a:t>
            </a:r>
          </a:p>
        </p:txBody>
      </p:sp>
      <p:pic>
        <p:nvPicPr>
          <p:cNvPr id="4" name="Picture 3" descr="A close up of a person&#10;&#10;Description generated with very high confidence">
            <a:extLst>
              <a:ext uri="{FF2B5EF4-FFF2-40B4-BE49-F238E27FC236}">
                <a16:creationId xmlns:a16="http://schemas.microsoft.com/office/drawing/2014/main" id="{A55A17DA-6DD4-49DD-A2E5-F3F908212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2220119"/>
            <a:ext cx="2743200" cy="2743200"/>
          </a:xfrm>
          <a:prstGeom prst="rect">
            <a:avLst/>
          </a:prstGeom>
        </p:spPr>
      </p:pic>
      <p:pic>
        <p:nvPicPr>
          <p:cNvPr id="5" name="Picture 4" descr="A close up of a person&#10;&#10;Description generated with very high confidence">
            <a:extLst>
              <a:ext uri="{FF2B5EF4-FFF2-40B4-BE49-F238E27FC236}">
                <a16:creationId xmlns:a16="http://schemas.microsoft.com/office/drawing/2014/main" id="{83318B50-09A4-4D9F-9FC8-B1BFD80A3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135" y="2278682"/>
            <a:ext cx="2743200" cy="2743200"/>
          </a:xfrm>
          <a:prstGeom prst="rect">
            <a:avLst/>
          </a:prstGeom>
        </p:spPr>
      </p:pic>
      <p:pic>
        <p:nvPicPr>
          <p:cNvPr id="6" name="Picture 5" descr="A close up of a logo&#10;&#10;Description generated with high confidence">
            <a:extLst>
              <a:ext uri="{FF2B5EF4-FFF2-40B4-BE49-F238E27FC236}">
                <a16:creationId xmlns:a16="http://schemas.microsoft.com/office/drawing/2014/main" id="{9D4DC7B2-95DE-4AE2-B892-78DE3950D2E1}"/>
              </a:ext>
            </a:extLst>
          </p:cNvPr>
          <p:cNvPicPr>
            <a:picLocks noChangeAspect="1"/>
          </p:cNvPicPr>
          <p:nvPr/>
        </p:nvPicPr>
        <p:blipFill rotWithShape="1">
          <a:blip r:embed="rId4">
            <a:extLst>
              <a:ext uri="{28A0092B-C50C-407E-A947-70E740481C1C}">
                <a14:useLocalDpi xmlns:a14="http://schemas.microsoft.com/office/drawing/2010/main" val="0"/>
              </a:ext>
            </a:extLst>
          </a:blip>
          <a:srcRect l="-1" r="5121"/>
          <a:stretch/>
        </p:blipFill>
        <p:spPr>
          <a:xfrm>
            <a:off x="924574" y="2677319"/>
            <a:ext cx="1735140" cy="1828800"/>
          </a:xfrm>
          <a:prstGeom prst="rect">
            <a:avLst/>
          </a:prstGeom>
          <a:ln w="3175">
            <a:solidFill>
              <a:schemeClr val="bg1"/>
            </a:solidFill>
          </a:ln>
        </p:spPr>
      </p:pic>
      <p:pic>
        <p:nvPicPr>
          <p:cNvPr id="7" name="Picture 6" descr="A close up of a person&#10;&#10;Description generated with very high confidence">
            <a:extLst>
              <a:ext uri="{FF2B5EF4-FFF2-40B4-BE49-F238E27FC236}">
                <a16:creationId xmlns:a16="http://schemas.microsoft.com/office/drawing/2014/main" id="{34B6B757-DFBC-483D-86B4-8B0C315EDF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3756" y="2278682"/>
            <a:ext cx="2743200" cy="2743200"/>
          </a:xfrm>
          <a:prstGeom prst="rect">
            <a:avLst/>
          </a:prstGeom>
        </p:spPr>
      </p:pic>
      <p:sp>
        <p:nvSpPr>
          <p:cNvPr id="8" name="TextBox 7">
            <a:extLst>
              <a:ext uri="{FF2B5EF4-FFF2-40B4-BE49-F238E27FC236}">
                <a16:creationId xmlns:a16="http://schemas.microsoft.com/office/drawing/2014/main" id="{D84559E0-CFB8-49CA-9BF7-9E57125BAD2A}"/>
              </a:ext>
            </a:extLst>
          </p:cNvPr>
          <p:cNvSpPr txBox="1"/>
          <p:nvPr/>
        </p:nvSpPr>
        <p:spPr>
          <a:xfrm>
            <a:off x="4656706" y="5147151"/>
            <a:ext cx="5325494"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Adding eyebrows / beards</a:t>
            </a:r>
          </a:p>
        </p:txBody>
      </p:sp>
    </p:spTree>
    <p:extLst>
      <p:ext uri="{BB962C8B-B14F-4D97-AF65-F5344CB8AC3E}">
        <p14:creationId xmlns:p14="http://schemas.microsoft.com/office/powerpoint/2010/main" val="2810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06F9-9190-49A4-95F2-2D86D39E75AB}"/>
              </a:ext>
            </a:extLst>
          </p:cNvPr>
          <p:cNvSpPr>
            <a:spLocks noGrp="1"/>
          </p:cNvSpPr>
          <p:nvPr>
            <p:ph type="title"/>
          </p:nvPr>
        </p:nvSpPr>
        <p:spPr/>
        <p:txBody>
          <a:bodyPr/>
          <a:lstStyle/>
          <a:p>
            <a:r>
              <a:rPr lang="en-US" dirty="0"/>
              <a:t>Introduction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0230" y="1825625"/>
            <a:ext cx="8911540" cy="4351338"/>
          </a:xfrm>
        </p:spPr>
      </p:pic>
      <p:sp>
        <p:nvSpPr>
          <p:cNvPr id="5" name="TextBox 4"/>
          <p:cNvSpPr txBox="1"/>
          <p:nvPr/>
        </p:nvSpPr>
        <p:spPr>
          <a:xfrm>
            <a:off x="3888509" y="3537527"/>
            <a:ext cx="674254" cy="400110"/>
          </a:xfrm>
          <a:prstGeom prst="rect">
            <a:avLst/>
          </a:prstGeom>
          <a:noFill/>
        </p:spPr>
        <p:txBody>
          <a:bodyPr wrap="square" rtlCol="0">
            <a:spAutoFit/>
          </a:bodyPr>
          <a:lstStyle/>
          <a:p>
            <a:r>
              <a:rPr lang="en-US" sz="2000" dirty="0">
                <a:latin typeface="Times New Roman" charset="0"/>
                <a:ea typeface="Times New Roman" charset="0"/>
                <a:cs typeface="Times New Roman" charset="0"/>
              </a:rPr>
              <a:t>Car</a:t>
            </a:r>
          </a:p>
        </p:txBody>
      </p:sp>
      <p:sp>
        <p:nvSpPr>
          <p:cNvPr id="6" name="TextBox 5"/>
          <p:cNvSpPr txBox="1"/>
          <p:nvPr/>
        </p:nvSpPr>
        <p:spPr>
          <a:xfrm>
            <a:off x="5260109" y="4696690"/>
            <a:ext cx="854364" cy="400110"/>
          </a:xfrm>
          <a:prstGeom prst="rect">
            <a:avLst/>
          </a:prstGeom>
          <a:noFill/>
        </p:spPr>
        <p:txBody>
          <a:bodyPr wrap="square" rtlCol="0">
            <a:spAutoFit/>
          </a:bodyPr>
          <a:lstStyle/>
          <a:p>
            <a:r>
              <a:rPr lang="en-US" sz="2000">
                <a:latin typeface="Times New Roman" charset="0"/>
                <a:ea typeface="Times New Roman" charset="0"/>
                <a:cs typeface="Times New Roman" charset="0"/>
              </a:rPr>
              <a:t>Road</a:t>
            </a:r>
            <a:endParaRPr lang="en-US" sz="2000" dirty="0">
              <a:latin typeface="Times New Roman" charset="0"/>
              <a:ea typeface="Times New Roman" charset="0"/>
              <a:cs typeface="Times New Roman" charset="0"/>
            </a:endParaRPr>
          </a:p>
        </p:txBody>
      </p:sp>
      <p:sp>
        <p:nvSpPr>
          <p:cNvPr id="7" name="TextBox 6"/>
          <p:cNvSpPr txBox="1"/>
          <p:nvPr/>
        </p:nvSpPr>
        <p:spPr>
          <a:xfrm>
            <a:off x="4225636" y="2610296"/>
            <a:ext cx="674254" cy="400110"/>
          </a:xfrm>
          <a:prstGeom prst="rect">
            <a:avLst/>
          </a:prstGeom>
          <a:noFill/>
        </p:spPr>
        <p:txBody>
          <a:bodyPr wrap="square" rtlCol="0">
            <a:spAutoFit/>
          </a:bodyPr>
          <a:lstStyle/>
          <a:p>
            <a:r>
              <a:rPr lang="en-US" sz="2000">
                <a:latin typeface="Times New Roman" charset="0"/>
                <a:ea typeface="Times New Roman" charset="0"/>
                <a:cs typeface="Times New Roman" charset="0"/>
              </a:rPr>
              <a:t>Tree</a:t>
            </a:r>
            <a:endParaRPr lang="en-US" sz="2000" dirty="0">
              <a:latin typeface="Times New Roman" charset="0"/>
              <a:ea typeface="Times New Roman" charset="0"/>
              <a:cs typeface="Times New Roman" charset="0"/>
            </a:endParaRPr>
          </a:p>
        </p:txBody>
      </p:sp>
      <p:sp>
        <p:nvSpPr>
          <p:cNvPr id="8" name="TextBox 7"/>
          <p:cNvSpPr txBox="1"/>
          <p:nvPr/>
        </p:nvSpPr>
        <p:spPr>
          <a:xfrm>
            <a:off x="8908472" y="4569864"/>
            <a:ext cx="1343892" cy="400110"/>
          </a:xfrm>
          <a:prstGeom prst="rect">
            <a:avLst/>
          </a:prstGeom>
          <a:noFill/>
        </p:spPr>
        <p:txBody>
          <a:bodyPr wrap="square" rtlCol="0">
            <a:spAutoFit/>
          </a:bodyPr>
          <a:lstStyle/>
          <a:p>
            <a:r>
              <a:rPr lang="en-US" sz="2000">
                <a:latin typeface="Times New Roman" charset="0"/>
                <a:ea typeface="Times New Roman" charset="0"/>
                <a:cs typeface="Times New Roman" charset="0"/>
              </a:rPr>
              <a:t>Sidewalk</a:t>
            </a:r>
            <a:endParaRPr lang="en-US" sz="2000" dirty="0">
              <a:latin typeface="Times New Roman" charset="0"/>
              <a:ea typeface="Times New Roman" charset="0"/>
              <a:cs typeface="Times New Roman" charset="0"/>
            </a:endParaRPr>
          </a:p>
        </p:txBody>
      </p:sp>
      <p:sp>
        <p:nvSpPr>
          <p:cNvPr id="9" name="TextBox 8"/>
          <p:cNvSpPr txBox="1"/>
          <p:nvPr/>
        </p:nvSpPr>
        <p:spPr>
          <a:xfrm>
            <a:off x="8515927" y="2410241"/>
            <a:ext cx="1191491" cy="400110"/>
          </a:xfrm>
          <a:prstGeom prst="rect">
            <a:avLst/>
          </a:prstGeom>
          <a:noFill/>
        </p:spPr>
        <p:txBody>
          <a:bodyPr wrap="square" rtlCol="0">
            <a:spAutoFit/>
          </a:bodyPr>
          <a:lstStyle/>
          <a:p>
            <a:r>
              <a:rPr lang="en-US" sz="2000">
                <a:latin typeface="Times New Roman" charset="0"/>
                <a:ea typeface="Times New Roman" charset="0"/>
                <a:cs typeface="Times New Roman" charset="0"/>
              </a:rPr>
              <a:t>Building</a:t>
            </a:r>
            <a:endParaRPr lang="en-US" sz="2000" dirty="0">
              <a:latin typeface="Times New Roman" charset="0"/>
              <a:ea typeface="Times New Roman" charset="0"/>
              <a:cs typeface="Times New Roman"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773" y="1823740"/>
            <a:ext cx="8894997" cy="4343261"/>
          </a:xfrm>
          <a:prstGeom prst="rect">
            <a:avLst/>
          </a:prstGeom>
        </p:spPr>
      </p:pic>
    </p:spTree>
    <p:extLst>
      <p:ext uri="{BB962C8B-B14F-4D97-AF65-F5344CB8AC3E}">
        <p14:creationId xmlns:p14="http://schemas.microsoft.com/office/powerpoint/2010/main" val="273686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BE76-0F2E-4910-8DDE-E3902BDBB2C8}"/>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055CFCA8-F60A-4947-8C01-E18F7AFF3331}"/>
              </a:ext>
            </a:extLst>
          </p:cNvPr>
          <p:cNvSpPr>
            <a:spLocks noGrp="1"/>
          </p:cNvSpPr>
          <p:nvPr>
            <p:ph idx="1"/>
          </p:nvPr>
        </p:nvSpPr>
        <p:spPr/>
        <p:txBody>
          <a:bodyPr/>
          <a:lstStyle/>
          <a:p>
            <a:r>
              <a:rPr lang="en-US" dirty="0" err="1"/>
              <a:t>CelebA</a:t>
            </a:r>
            <a:r>
              <a:rPr lang="en-US" dirty="0"/>
              <a:t>-HQ</a:t>
            </a:r>
          </a:p>
        </p:txBody>
      </p:sp>
      <p:pic>
        <p:nvPicPr>
          <p:cNvPr id="2050" name="Picture 2" descr="R:\tcwang\release\internal\results\edge2face\test_latest\images\25005_input_label.jpg">
            <a:extLst>
              <a:ext uri="{FF2B5EF4-FFF2-40B4-BE49-F238E27FC236}">
                <a16:creationId xmlns:a16="http://schemas.microsoft.com/office/drawing/2014/main" id="{8A39EFDF-91D0-40FB-9521-CD6A59876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85" y="2258106"/>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tcwang\release\internal\results\edge2face\test_latest\images\25005_synthesized_image.jpg">
            <a:extLst>
              <a:ext uri="{FF2B5EF4-FFF2-40B4-BE49-F238E27FC236}">
                <a16:creationId xmlns:a16="http://schemas.microsoft.com/office/drawing/2014/main" id="{75AEAFA1-9530-4178-8DEF-751C76689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585" y="2258106"/>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person smiling for the camera&#10;&#10;Description generated with very high confidence">
            <a:extLst>
              <a:ext uri="{FF2B5EF4-FFF2-40B4-BE49-F238E27FC236}">
                <a16:creationId xmlns:a16="http://schemas.microsoft.com/office/drawing/2014/main" id="{48CBF50C-F3CE-4F8B-AB61-F1735F05F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685" y="2258106"/>
            <a:ext cx="3657600" cy="3657600"/>
          </a:xfrm>
          <a:prstGeom prst="rect">
            <a:avLst/>
          </a:prstGeom>
        </p:spPr>
      </p:pic>
      <p:sp>
        <p:nvSpPr>
          <p:cNvPr id="6" name="TextBox 5">
            <a:extLst>
              <a:ext uri="{FF2B5EF4-FFF2-40B4-BE49-F238E27FC236}">
                <a16:creationId xmlns:a16="http://schemas.microsoft.com/office/drawing/2014/main" id="{48826A45-CC7D-427E-84A1-5517EE90AB65}"/>
              </a:ext>
            </a:extLst>
          </p:cNvPr>
          <p:cNvSpPr txBox="1"/>
          <p:nvPr/>
        </p:nvSpPr>
        <p:spPr>
          <a:xfrm>
            <a:off x="1485898" y="6045981"/>
            <a:ext cx="109945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Edges</a:t>
            </a:r>
          </a:p>
        </p:txBody>
      </p:sp>
      <p:sp>
        <p:nvSpPr>
          <p:cNvPr id="9" name="TextBox 8">
            <a:extLst>
              <a:ext uri="{FF2B5EF4-FFF2-40B4-BE49-F238E27FC236}">
                <a16:creationId xmlns:a16="http://schemas.microsoft.com/office/drawing/2014/main" id="{E1F9DA02-F513-4A87-BFF1-595B41CEA33B}"/>
              </a:ext>
            </a:extLst>
          </p:cNvPr>
          <p:cNvSpPr txBox="1"/>
          <p:nvPr/>
        </p:nvSpPr>
        <p:spPr>
          <a:xfrm>
            <a:off x="5132615" y="6029325"/>
            <a:ext cx="192676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Synthesized </a:t>
            </a:r>
          </a:p>
        </p:txBody>
      </p:sp>
      <p:sp>
        <p:nvSpPr>
          <p:cNvPr id="10" name="TextBox 9">
            <a:extLst>
              <a:ext uri="{FF2B5EF4-FFF2-40B4-BE49-F238E27FC236}">
                <a16:creationId xmlns:a16="http://schemas.microsoft.com/office/drawing/2014/main" id="{26FFF11D-73B9-4A5E-AEF7-B4DBF45533CC}"/>
              </a:ext>
            </a:extLst>
          </p:cNvPr>
          <p:cNvSpPr txBox="1"/>
          <p:nvPr/>
        </p:nvSpPr>
        <p:spPr>
          <a:xfrm>
            <a:off x="8899069" y="6045981"/>
            <a:ext cx="217170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Ground truth</a:t>
            </a:r>
          </a:p>
        </p:txBody>
      </p:sp>
    </p:spTree>
    <p:extLst>
      <p:ext uri="{BB962C8B-B14F-4D97-AF65-F5344CB8AC3E}">
        <p14:creationId xmlns:p14="http://schemas.microsoft.com/office/powerpoint/2010/main" val="64492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EDA4-62FA-4A1A-9D6F-08F50BA55249}"/>
              </a:ext>
            </a:extLst>
          </p:cNvPr>
          <p:cNvSpPr>
            <a:spLocks noGrp="1"/>
          </p:cNvSpPr>
          <p:nvPr>
            <p:ph type="title"/>
          </p:nvPr>
        </p:nvSpPr>
        <p:spPr/>
        <p:txBody>
          <a:bodyPr/>
          <a:lstStyle/>
          <a:p>
            <a:r>
              <a:rPr lang="en-US" dirty="0"/>
              <a:t>Results </a:t>
            </a:r>
          </a:p>
        </p:txBody>
      </p:sp>
      <p:pic>
        <p:nvPicPr>
          <p:cNvPr id="5" name="Content Placeholder 4" descr="A person smiling for the camera&#10;&#10;Description generated with very high confidence">
            <a:extLst>
              <a:ext uri="{FF2B5EF4-FFF2-40B4-BE49-F238E27FC236}">
                <a16:creationId xmlns:a16="http://schemas.microsoft.com/office/drawing/2014/main" id="{02BC76CA-CC02-4E01-85CF-4AB15BA449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5189" y="2253796"/>
            <a:ext cx="3657600" cy="3657600"/>
          </a:xfrm>
        </p:spPr>
      </p:pic>
      <p:pic>
        <p:nvPicPr>
          <p:cNvPr id="3074" name="Picture 2" descr="R:\tcwang\release\internal\results\edge2face\test_latest\images\25011_synthesized_image.jpg">
            <a:extLst>
              <a:ext uri="{FF2B5EF4-FFF2-40B4-BE49-F238E27FC236}">
                <a16:creationId xmlns:a16="http://schemas.microsoft.com/office/drawing/2014/main" id="{A605C8A4-6F46-4B96-B787-E8A225756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994" y="2253796"/>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tcwang\release\internal\results\edge2face\test_latest\images\25011_input_label.jpg">
            <a:extLst>
              <a:ext uri="{FF2B5EF4-FFF2-40B4-BE49-F238E27FC236}">
                <a16:creationId xmlns:a16="http://schemas.microsoft.com/office/drawing/2014/main" id="{3B8BBC98-5719-4969-87E8-5E84E5773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 y="2253796"/>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FB60C87D-22FC-4688-A244-BD690D84DFFA}"/>
              </a:ext>
            </a:extLst>
          </p:cNvPr>
          <p:cNvSpPr txBox="1">
            <a:spLocks/>
          </p:cNvSpPr>
          <p:nvPr/>
        </p:nvSpPr>
        <p:spPr>
          <a:xfrm>
            <a:off x="838200" y="1382486"/>
            <a:ext cx="10515600" cy="4794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CelebA</a:t>
            </a:r>
            <a:r>
              <a:rPr lang="en-US" dirty="0"/>
              <a:t>-HQ</a:t>
            </a:r>
          </a:p>
        </p:txBody>
      </p:sp>
      <p:sp>
        <p:nvSpPr>
          <p:cNvPr id="9" name="TextBox 8">
            <a:extLst>
              <a:ext uri="{FF2B5EF4-FFF2-40B4-BE49-F238E27FC236}">
                <a16:creationId xmlns:a16="http://schemas.microsoft.com/office/drawing/2014/main" id="{26A8BA90-D3F4-4416-93E9-306778DB78E8}"/>
              </a:ext>
            </a:extLst>
          </p:cNvPr>
          <p:cNvSpPr txBox="1"/>
          <p:nvPr/>
        </p:nvSpPr>
        <p:spPr>
          <a:xfrm>
            <a:off x="1485898" y="6045981"/>
            <a:ext cx="109945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Edges</a:t>
            </a:r>
          </a:p>
        </p:txBody>
      </p:sp>
      <p:sp>
        <p:nvSpPr>
          <p:cNvPr id="10" name="TextBox 9">
            <a:extLst>
              <a:ext uri="{FF2B5EF4-FFF2-40B4-BE49-F238E27FC236}">
                <a16:creationId xmlns:a16="http://schemas.microsoft.com/office/drawing/2014/main" id="{DBE122DB-CFF8-47B0-A98C-9354EDD8B372}"/>
              </a:ext>
            </a:extLst>
          </p:cNvPr>
          <p:cNvSpPr txBox="1"/>
          <p:nvPr/>
        </p:nvSpPr>
        <p:spPr>
          <a:xfrm>
            <a:off x="5132615" y="6029325"/>
            <a:ext cx="192676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Synthesized </a:t>
            </a:r>
          </a:p>
        </p:txBody>
      </p:sp>
      <p:sp>
        <p:nvSpPr>
          <p:cNvPr id="11" name="TextBox 10">
            <a:extLst>
              <a:ext uri="{FF2B5EF4-FFF2-40B4-BE49-F238E27FC236}">
                <a16:creationId xmlns:a16="http://schemas.microsoft.com/office/drawing/2014/main" id="{A67B2FF3-A931-4F0F-850E-F743B2D9BB95}"/>
              </a:ext>
            </a:extLst>
          </p:cNvPr>
          <p:cNvSpPr txBox="1"/>
          <p:nvPr/>
        </p:nvSpPr>
        <p:spPr>
          <a:xfrm>
            <a:off x="8899069" y="6045981"/>
            <a:ext cx="217170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Ground truth</a:t>
            </a:r>
          </a:p>
        </p:txBody>
      </p:sp>
    </p:spTree>
    <p:extLst>
      <p:ext uri="{BB962C8B-B14F-4D97-AF65-F5344CB8AC3E}">
        <p14:creationId xmlns:p14="http://schemas.microsoft.com/office/powerpoint/2010/main" val="4328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EDA4-62FA-4A1A-9D6F-08F50BA55249}"/>
              </a:ext>
            </a:extLst>
          </p:cNvPr>
          <p:cNvSpPr>
            <a:spLocks noGrp="1"/>
          </p:cNvSpPr>
          <p:nvPr>
            <p:ph type="title"/>
          </p:nvPr>
        </p:nvSpPr>
        <p:spPr/>
        <p:txBody>
          <a:bodyPr/>
          <a:lstStyle/>
          <a:p>
            <a:r>
              <a:rPr lang="en-US" dirty="0"/>
              <a:t>Results </a:t>
            </a:r>
          </a:p>
        </p:txBody>
      </p:sp>
      <p:sp>
        <p:nvSpPr>
          <p:cNvPr id="8" name="Content Placeholder 2">
            <a:extLst>
              <a:ext uri="{FF2B5EF4-FFF2-40B4-BE49-F238E27FC236}">
                <a16:creationId xmlns:a16="http://schemas.microsoft.com/office/drawing/2014/main" id="{FB60C87D-22FC-4688-A244-BD690D84DFFA}"/>
              </a:ext>
            </a:extLst>
          </p:cNvPr>
          <p:cNvSpPr txBox="1">
            <a:spLocks/>
          </p:cNvSpPr>
          <p:nvPr/>
        </p:nvSpPr>
        <p:spPr>
          <a:xfrm>
            <a:off x="838200" y="1382486"/>
            <a:ext cx="10515600" cy="4794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CelebA</a:t>
            </a:r>
            <a:r>
              <a:rPr lang="en-US" dirty="0"/>
              <a:t>-HQ</a:t>
            </a:r>
          </a:p>
        </p:txBody>
      </p:sp>
      <p:sp>
        <p:nvSpPr>
          <p:cNvPr id="9" name="TextBox 8">
            <a:extLst>
              <a:ext uri="{FF2B5EF4-FFF2-40B4-BE49-F238E27FC236}">
                <a16:creationId xmlns:a16="http://schemas.microsoft.com/office/drawing/2014/main" id="{26A8BA90-D3F4-4416-93E9-306778DB78E8}"/>
              </a:ext>
            </a:extLst>
          </p:cNvPr>
          <p:cNvSpPr txBox="1"/>
          <p:nvPr/>
        </p:nvSpPr>
        <p:spPr>
          <a:xfrm>
            <a:off x="1485898" y="6045981"/>
            <a:ext cx="109945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Edges</a:t>
            </a:r>
          </a:p>
        </p:txBody>
      </p:sp>
      <p:sp>
        <p:nvSpPr>
          <p:cNvPr id="10" name="TextBox 9">
            <a:extLst>
              <a:ext uri="{FF2B5EF4-FFF2-40B4-BE49-F238E27FC236}">
                <a16:creationId xmlns:a16="http://schemas.microsoft.com/office/drawing/2014/main" id="{DBE122DB-CFF8-47B0-A98C-9354EDD8B372}"/>
              </a:ext>
            </a:extLst>
          </p:cNvPr>
          <p:cNvSpPr txBox="1"/>
          <p:nvPr/>
        </p:nvSpPr>
        <p:spPr>
          <a:xfrm>
            <a:off x="5132615" y="6029325"/>
            <a:ext cx="192676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Synthesized </a:t>
            </a:r>
          </a:p>
        </p:txBody>
      </p:sp>
      <p:sp>
        <p:nvSpPr>
          <p:cNvPr id="11" name="TextBox 10">
            <a:extLst>
              <a:ext uri="{FF2B5EF4-FFF2-40B4-BE49-F238E27FC236}">
                <a16:creationId xmlns:a16="http://schemas.microsoft.com/office/drawing/2014/main" id="{A67B2FF3-A931-4F0F-850E-F743B2D9BB95}"/>
              </a:ext>
            </a:extLst>
          </p:cNvPr>
          <p:cNvSpPr txBox="1"/>
          <p:nvPr/>
        </p:nvSpPr>
        <p:spPr>
          <a:xfrm>
            <a:off x="8899069" y="6045981"/>
            <a:ext cx="217170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Ground truth</a:t>
            </a:r>
          </a:p>
        </p:txBody>
      </p:sp>
      <p:pic>
        <p:nvPicPr>
          <p:cNvPr id="12" name="Picture 14" descr="R:\tcwang\release\internal\results\edge2face\test_latest\images\25953_input_label.jpg">
            <a:extLst>
              <a:ext uri="{FF2B5EF4-FFF2-40B4-BE49-F238E27FC236}">
                <a16:creationId xmlns:a16="http://schemas.microsoft.com/office/drawing/2014/main" id="{BAEB841F-4A91-4CA3-92D6-BAFAC44D2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248598"/>
            <a:ext cx="3662798" cy="36627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R:\tcwang\release\internal\results\edge2face\test_latest\images\25953_synthesized_image.jpg">
            <a:extLst>
              <a:ext uri="{FF2B5EF4-FFF2-40B4-BE49-F238E27FC236}">
                <a16:creationId xmlns:a16="http://schemas.microsoft.com/office/drawing/2014/main" id="{BF35C034-EAAD-4C07-9E68-2D2DB53C5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994" y="2253796"/>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R:\tcwang\release\internal\results\edge2face\test_latest\images\25953_real_image.jpg">
            <a:extLst>
              <a:ext uri="{FF2B5EF4-FFF2-40B4-BE49-F238E27FC236}">
                <a16:creationId xmlns:a16="http://schemas.microsoft.com/office/drawing/2014/main" id="{99FDE042-9AC5-4973-9A14-98B8724E4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5189" y="2253796"/>
            <a:ext cx="3657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1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EDA4-62FA-4A1A-9D6F-08F50BA55249}"/>
              </a:ext>
            </a:extLst>
          </p:cNvPr>
          <p:cNvSpPr>
            <a:spLocks noGrp="1"/>
          </p:cNvSpPr>
          <p:nvPr>
            <p:ph type="title"/>
          </p:nvPr>
        </p:nvSpPr>
        <p:spPr/>
        <p:txBody>
          <a:bodyPr/>
          <a:lstStyle/>
          <a:p>
            <a:r>
              <a:rPr lang="en-US" dirty="0"/>
              <a:t>Results </a:t>
            </a:r>
          </a:p>
        </p:txBody>
      </p:sp>
      <p:sp>
        <p:nvSpPr>
          <p:cNvPr id="8" name="Content Placeholder 2">
            <a:extLst>
              <a:ext uri="{FF2B5EF4-FFF2-40B4-BE49-F238E27FC236}">
                <a16:creationId xmlns:a16="http://schemas.microsoft.com/office/drawing/2014/main" id="{FB60C87D-22FC-4688-A244-BD690D84DFFA}"/>
              </a:ext>
            </a:extLst>
          </p:cNvPr>
          <p:cNvSpPr txBox="1">
            <a:spLocks/>
          </p:cNvSpPr>
          <p:nvPr/>
        </p:nvSpPr>
        <p:spPr>
          <a:xfrm>
            <a:off x="838200" y="1382486"/>
            <a:ext cx="10515600" cy="4794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CelebA</a:t>
            </a:r>
            <a:r>
              <a:rPr lang="en-US" dirty="0"/>
              <a:t>-HQ</a:t>
            </a:r>
          </a:p>
        </p:txBody>
      </p:sp>
      <p:sp>
        <p:nvSpPr>
          <p:cNvPr id="9" name="TextBox 8">
            <a:extLst>
              <a:ext uri="{FF2B5EF4-FFF2-40B4-BE49-F238E27FC236}">
                <a16:creationId xmlns:a16="http://schemas.microsoft.com/office/drawing/2014/main" id="{26A8BA90-D3F4-4416-93E9-306778DB78E8}"/>
              </a:ext>
            </a:extLst>
          </p:cNvPr>
          <p:cNvSpPr txBox="1"/>
          <p:nvPr/>
        </p:nvSpPr>
        <p:spPr>
          <a:xfrm>
            <a:off x="1485898" y="6045981"/>
            <a:ext cx="109945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Edges</a:t>
            </a:r>
          </a:p>
        </p:txBody>
      </p:sp>
      <p:sp>
        <p:nvSpPr>
          <p:cNvPr id="10" name="TextBox 9">
            <a:extLst>
              <a:ext uri="{FF2B5EF4-FFF2-40B4-BE49-F238E27FC236}">
                <a16:creationId xmlns:a16="http://schemas.microsoft.com/office/drawing/2014/main" id="{DBE122DB-CFF8-47B0-A98C-9354EDD8B372}"/>
              </a:ext>
            </a:extLst>
          </p:cNvPr>
          <p:cNvSpPr txBox="1"/>
          <p:nvPr/>
        </p:nvSpPr>
        <p:spPr>
          <a:xfrm>
            <a:off x="5132615" y="6029325"/>
            <a:ext cx="192676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Synthesized </a:t>
            </a:r>
          </a:p>
        </p:txBody>
      </p:sp>
      <p:sp>
        <p:nvSpPr>
          <p:cNvPr id="11" name="TextBox 10">
            <a:extLst>
              <a:ext uri="{FF2B5EF4-FFF2-40B4-BE49-F238E27FC236}">
                <a16:creationId xmlns:a16="http://schemas.microsoft.com/office/drawing/2014/main" id="{A67B2FF3-A931-4F0F-850E-F743B2D9BB95}"/>
              </a:ext>
            </a:extLst>
          </p:cNvPr>
          <p:cNvSpPr txBox="1"/>
          <p:nvPr/>
        </p:nvSpPr>
        <p:spPr>
          <a:xfrm>
            <a:off x="8899069" y="6045981"/>
            <a:ext cx="217170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Ground truth</a:t>
            </a:r>
          </a:p>
        </p:txBody>
      </p:sp>
      <p:pic>
        <p:nvPicPr>
          <p:cNvPr id="15" name="Picture 20" descr="R:\tcwang\release\internal\results\edge2face\test_latest\images\25825_input_label.jpg">
            <a:extLst>
              <a:ext uri="{FF2B5EF4-FFF2-40B4-BE49-F238E27FC236}">
                <a16:creationId xmlns:a16="http://schemas.microsoft.com/office/drawing/2014/main" id="{55EAA754-6ED9-4B73-80CF-447F345AE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26" y="2241097"/>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descr="R:\tcwang\release\internal\results\edge2face\test_latest\images\25825_synthesized_image.jpg">
            <a:extLst>
              <a:ext uri="{FF2B5EF4-FFF2-40B4-BE49-F238E27FC236}">
                <a16:creationId xmlns:a16="http://schemas.microsoft.com/office/drawing/2014/main" id="{FA541FBD-86C6-4E6E-8D8D-C80296F9B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495" y="2253796"/>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descr="R:\tcwang\release\internal\results\edge2face\test_latest\images\25825_real_image.jpg">
            <a:extLst>
              <a:ext uri="{FF2B5EF4-FFF2-40B4-BE49-F238E27FC236}">
                <a16:creationId xmlns:a16="http://schemas.microsoft.com/office/drawing/2014/main" id="{15594213-3459-4D47-9F06-EA5471E87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0840" y="2253796"/>
            <a:ext cx="3657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1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BB8B-880B-4DE7-B018-C30E0B3A64A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9E8BA71-4B47-42F3-838F-E267438FCAFA}"/>
              </a:ext>
            </a:extLst>
          </p:cNvPr>
          <p:cNvSpPr>
            <a:spLocks noGrp="1"/>
          </p:cNvSpPr>
          <p:nvPr>
            <p:ph idx="1"/>
          </p:nvPr>
        </p:nvSpPr>
        <p:spPr/>
        <p:txBody>
          <a:bodyPr/>
          <a:lstStyle/>
          <a:p>
            <a:r>
              <a:rPr lang="en-US" dirty="0">
                <a:solidFill>
                  <a:schemeClr val="bg1">
                    <a:lumMod val="75000"/>
                    <a:lumOff val="25000"/>
                  </a:schemeClr>
                </a:solidFill>
              </a:rPr>
              <a:t>Introduction</a:t>
            </a:r>
          </a:p>
          <a:p>
            <a:r>
              <a:rPr lang="en-US" dirty="0">
                <a:solidFill>
                  <a:schemeClr val="bg1">
                    <a:lumMod val="75000"/>
                    <a:lumOff val="25000"/>
                  </a:schemeClr>
                </a:solidFill>
              </a:rPr>
              <a:t>Related work</a:t>
            </a:r>
          </a:p>
          <a:p>
            <a:r>
              <a:rPr lang="en-US" dirty="0">
                <a:solidFill>
                  <a:schemeClr val="bg1">
                    <a:lumMod val="75000"/>
                    <a:lumOff val="25000"/>
                  </a:schemeClr>
                </a:solidFill>
              </a:rPr>
              <a:t>Method</a:t>
            </a:r>
          </a:p>
          <a:p>
            <a:r>
              <a:rPr lang="en-US" dirty="0">
                <a:solidFill>
                  <a:schemeClr val="bg1">
                    <a:lumMod val="75000"/>
                    <a:lumOff val="25000"/>
                  </a:schemeClr>
                </a:solidFill>
              </a:rPr>
              <a:t>Results</a:t>
            </a:r>
          </a:p>
          <a:p>
            <a:r>
              <a:rPr lang="en-US" dirty="0"/>
              <a:t>Applications</a:t>
            </a:r>
          </a:p>
          <a:p>
            <a:r>
              <a:rPr lang="en-US" dirty="0">
                <a:solidFill>
                  <a:schemeClr val="bg1">
                    <a:lumMod val="75000"/>
                    <a:lumOff val="25000"/>
                  </a:schemeClr>
                </a:solidFill>
              </a:rPr>
              <a:t>Conclusion</a:t>
            </a:r>
          </a:p>
        </p:txBody>
      </p:sp>
    </p:spTree>
    <p:extLst>
      <p:ext uri="{BB962C8B-B14F-4D97-AF65-F5344CB8AC3E}">
        <p14:creationId xmlns:p14="http://schemas.microsoft.com/office/powerpoint/2010/main" val="2680739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B69F-D2B8-4F74-B905-B33673833E2B}"/>
              </a:ext>
            </a:extLst>
          </p:cNvPr>
          <p:cNvSpPr>
            <a:spLocks noGrp="1"/>
          </p:cNvSpPr>
          <p:nvPr>
            <p:ph type="title"/>
          </p:nvPr>
        </p:nvSpPr>
        <p:spPr/>
        <p:txBody>
          <a:bodyPr/>
          <a:lstStyle/>
          <a:p>
            <a:r>
              <a:rPr lang="en-US" dirty="0"/>
              <a:t>Applications: style changing</a:t>
            </a:r>
          </a:p>
        </p:txBody>
      </p:sp>
      <p:pic>
        <p:nvPicPr>
          <p:cNvPr id="4" name="city_style_short">
            <a:hlinkClick r:id="" action="ppaction://media"/>
            <a:extLst>
              <a:ext uri="{FF2B5EF4-FFF2-40B4-BE49-F238E27FC236}">
                <a16:creationId xmlns:a16="http://schemas.microsoft.com/office/drawing/2014/main" id="{9EE539C4-D41D-4D5C-A551-8F8EFF52CB6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09850" y="1382713"/>
            <a:ext cx="6973888" cy="4794250"/>
          </a:xfrm>
        </p:spPr>
      </p:pic>
    </p:spTree>
    <p:extLst>
      <p:ext uri="{BB962C8B-B14F-4D97-AF65-F5344CB8AC3E}">
        <p14:creationId xmlns:p14="http://schemas.microsoft.com/office/powerpoint/2010/main" val="399503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C5BD-914B-43E2-B92A-F6FEBAAB2AA4}"/>
              </a:ext>
            </a:extLst>
          </p:cNvPr>
          <p:cNvSpPr>
            <a:spLocks noGrp="1"/>
          </p:cNvSpPr>
          <p:nvPr>
            <p:ph type="title"/>
          </p:nvPr>
        </p:nvSpPr>
        <p:spPr>
          <a:xfrm>
            <a:off x="838200" y="365126"/>
            <a:ext cx="10515600" cy="886732"/>
          </a:xfrm>
        </p:spPr>
        <p:txBody>
          <a:bodyPr/>
          <a:lstStyle/>
          <a:p>
            <a:r>
              <a:rPr lang="en-US" dirty="0"/>
              <a:t>Applications</a:t>
            </a:r>
            <a:r>
              <a:rPr lang="en-US" altLang="zh-TW" dirty="0"/>
              <a:t>:</a:t>
            </a:r>
            <a:r>
              <a:rPr lang="zh-TW" altLang="en-US" dirty="0"/>
              <a:t> </a:t>
            </a:r>
            <a:r>
              <a:rPr lang="en-US" altLang="zh-TW" dirty="0"/>
              <a:t>style changing</a:t>
            </a:r>
            <a:r>
              <a:rPr lang="en-US" dirty="0"/>
              <a:t> </a:t>
            </a:r>
          </a:p>
        </p:txBody>
      </p:sp>
      <p:sp>
        <p:nvSpPr>
          <p:cNvPr id="3" name="Content Placeholder 2">
            <a:extLst>
              <a:ext uri="{FF2B5EF4-FFF2-40B4-BE49-F238E27FC236}">
                <a16:creationId xmlns:a16="http://schemas.microsoft.com/office/drawing/2014/main" id="{9DCADB42-4E5E-4708-87B8-46AA21B7A590}"/>
              </a:ext>
            </a:extLst>
          </p:cNvPr>
          <p:cNvSpPr>
            <a:spLocks noGrp="1"/>
          </p:cNvSpPr>
          <p:nvPr>
            <p:ph idx="1"/>
          </p:nvPr>
        </p:nvSpPr>
        <p:spPr/>
        <p:txBody>
          <a:bodyPr/>
          <a:lstStyle/>
          <a:p>
            <a:pPr lvl="1"/>
            <a:r>
              <a:rPr lang="en-US" dirty="0"/>
              <a:t>Changing styles</a:t>
            </a:r>
          </a:p>
        </p:txBody>
      </p:sp>
      <p:pic>
        <p:nvPicPr>
          <p:cNvPr id="4" name="style_gif">
            <a:hlinkClick r:id="" action="ppaction://media"/>
            <a:extLst>
              <a:ext uri="{FF2B5EF4-FFF2-40B4-BE49-F238E27FC236}">
                <a16:creationId xmlns:a16="http://schemas.microsoft.com/office/drawing/2014/main" id="{230124D3-24EE-4C39-80D3-F1DE05D16D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8314" y="1382486"/>
            <a:ext cx="10058400" cy="5029200"/>
          </a:xfrm>
          <a:prstGeom prst="rect">
            <a:avLst/>
          </a:prstGeom>
        </p:spPr>
      </p:pic>
    </p:spTree>
    <p:extLst>
      <p:ext uri="{BB962C8B-B14F-4D97-AF65-F5344CB8AC3E}">
        <p14:creationId xmlns:p14="http://schemas.microsoft.com/office/powerpoint/2010/main" val="339990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2D60-F79E-49CD-97ED-FB1689B4A0F3}"/>
              </a:ext>
            </a:extLst>
          </p:cNvPr>
          <p:cNvSpPr>
            <a:spLocks noGrp="1"/>
          </p:cNvSpPr>
          <p:nvPr>
            <p:ph type="title"/>
          </p:nvPr>
        </p:nvSpPr>
        <p:spPr/>
        <p:txBody>
          <a:bodyPr/>
          <a:lstStyle/>
          <a:p>
            <a:r>
              <a:rPr lang="en-US" dirty="0"/>
              <a:t>Applications: style changing</a:t>
            </a:r>
          </a:p>
        </p:txBody>
      </p:sp>
      <p:pic>
        <p:nvPicPr>
          <p:cNvPr id="7" name="style_face">
            <a:hlinkClick r:id="" action="ppaction://media"/>
            <a:extLst>
              <a:ext uri="{FF2B5EF4-FFF2-40B4-BE49-F238E27FC236}">
                <a16:creationId xmlns:a16="http://schemas.microsoft.com/office/drawing/2014/main" id="{63A12753-D667-4876-8BCC-F3D1E3FAB7D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10643" y="1164570"/>
            <a:ext cx="9970714" cy="5608411"/>
          </a:xfrm>
        </p:spPr>
      </p:pic>
    </p:spTree>
    <p:extLst>
      <p:ext uri="{BB962C8B-B14F-4D97-AF65-F5344CB8AC3E}">
        <p14:creationId xmlns:p14="http://schemas.microsoft.com/office/powerpoint/2010/main" val="21203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style changing</a:t>
            </a:r>
          </a:p>
        </p:txBody>
      </p:sp>
      <p:pic>
        <p:nvPicPr>
          <p:cNvPr id="4" name="style_face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80786" y="1158126"/>
            <a:ext cx="10030428" cy="5641999"/>
          </a:xfrm>
        </p:spPr>
      </p:pic>
    </p:spTree>
    <p:extLst>
      <p:ext uri="{BB962C8B-B14F-4D97-AF65-F5344CB8AC3E}">
        <p14:creationId xmlns:p14="http://schemas.microsoft.com/office/powerpoint/2010/main" val="64331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6ECC-144F-43AF-9CCF-BFAC8FE011FC}"/>
              </a:ext>
            </a:extLst>
          </p:cNvPr>
          <p:cNvSpPr>
            <a:spLocks noGrp="1"/>
          </p:cNvSpPr>
          <p:nvPr>
            <p:ph type="title"/>
          </p:nvPr>
        </p:nvSpPr>
        <p:spPr/>
        <p:txBody>
          <a:bodyPr/>
          <a:lstStyle/>
          <a:p>
            <a:r>
              <a:rPr lang="en-US" dirty="0"/>
              <a:t>Applications: label changing </a:t>
            </a:r>
          </a:p>
        </p:txBody>
      </p:sp>
      <p:pic>
        <p:nvPicPr>
          <p:cNvPr id="4" name="ui_label2_cut">
            <a:hlinkClick r:id="" action="ppaction://media"/>
            <a:extLst>
              <a:ext uri="{FF2B5EF4-FFF2-40B4-BE49-F238E27FC236}">
                <a16:creationId xmlns:a16="http://schemas.microsoft.com/office/drawing/2014/main" id="{BCFBFE5B-5E72-4DFB-904F-743A49F7FA05}"/>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0852" t="2153" r="13187"/>
          <a:stretch/>
        </p:blipFill>
        <p:spPr>
          <a:xfrm>
            <a:off x="2219597" y="1383573"/>
            <a:ext cx="7299960" cy="5289178"/>
          </a:xfrm>
        </p:spPr>
      </p:pic>
    </p:spTree>
    <p:extLst>
      <p:ext uri="{BB962C8B-B14F-4D97-AF65-F5344CB8AC3E}">
        <p14:creationId xmlns:p14="http://schemas.microsoft.com/office/powerpoint/2010/main" val="161902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generated with high confidence">
            <a:extLst>
              <a:ext uri="{FF2B5EF4-FFF2-40B4-BE49-F238E27FC236}">
                <a16:creationId xmlns:a16="http://schemas.microsoft.com/office/drawing/2014/main" id="{C1587472-1D4B-4200-9E8E-DB52D462419D}"/>
              </a:ext>
            </a:extLst>
          </p:cNvPr>
          <p:cNvPicPr>
            <a:picLocks noChangeAspect="1"/>
          </p:cNvPicPr>
          <p:nvPr/>
        </p:nvPicPr>
        <p:blipFill rotWithShape="1">
          <a:blip r:embed="rId2">
            <a:extLst>
              <a:ext uri="{28A0092B-C50C-407E-A947-70E740481C1C}">
                <a14:useLocalDpi xmlns:a14="http://schemas.microsoft.com/office/drawing/2010/main" val="0"/>
              </a:ext>
            </a:extLst>
          </a:blip>
          <a:srcRect l="7536" t="-361" r="25092" b="88"/>
          <a:stretch/>
        </p:blipFill>
        <p:spPr>
          <a:xfrm>
            <a:off x="6278403" y="1876079"/>
            <a:ext cx="4572000" cy="4572000"/>
          </a:xfrm>
          <a:prstGeom prst="rect">
            <a:avLst/>
          </a:prstGeom>
        </p:spPr>
      </p:pic>
      <p:pic>
        <p:nvPicPr>
          <p:cNvPr id="6" name="Picture 5">
            <a:extLst>
              <a:ext uri="{FF2B5EF4-FFF2-40B4-BE49-F238E27FC236}">
                <a16:creationId xmlns:a16="http://schemas.microsoft.com/office/drawing/2014/main" id="{5FA5B349-7996-45C1-BC3B-05BD0235B874}"/>
              </a:ext>
            </a:extLst>
          </p:cNvPr>
          <p:cNvPicPr>
            <a:picLocks noChangeAspect="1"/>
          </p:cNvPicPr>
          <p:nvPr/>
        </p:nvPicPr>
        <p:blipFill rotWithShape="1">
          <a:blip r:embed="rId3"/>
          <a:srcRect/>
          <a:stretch/>
        </p:blipFill>
        <p:spPr>
          <a:xfrm>
            <a:off x="1203006" y="1876079"/>
            <a:ext cx="4572000" cy="4572000"/>
          </a:xfrm>
          <a:prstGeom prst="rect">
            <a:avLst/>
          </a:prstGeom>
        </p:spPr>
      </p:pic>
      <p:sp>
        <p:nvSpPr>
          <p:cNvPr id="2" name="Title 1"/>
          <p:cNvSpPr>
            <a:spLocks noGrp="1"/>
          </p:cNvSpPr>
          <p:nvPr>
            <p:ph type="title"/>
          </p:nvPr>
        </p:nvSpPr>
        <p:spPr/>
        <p:txBody>
          <a:bodyPr/>
          <a:lstStyle/>
          <a:p>
            <a:r>
              <a:rPr lang="en-US" dirty="0"/>
              <a:t>Introduction</a:t>
            </a:r>
          </a:p>
        </p:txBody>
      </p:sp>
      <p:pic>
        <p:nvPicPr>
          <p:cNvPr id="4" name="Picture 3" descr="A cat with its mouth open&#10;&#10;Description generated with high confidence">
            <a:extLst>
              <a:ext uri="{FF2B5EF4-FFF2-40B4-BE49-F238E27FC236}">
                <a16:creationId xmlns:a16="http://schemas.microsoft.com/office/drawing/2014/main" id="{36916C8B-AFD7-4FDB-B130-4AA91B95BC92}"/>
              </a:ext>
            </a:extLst>
          </p:cNvPr>
          <p:cNvPicPr>
            <a:picLocks noChangeAspect="1"/>
          </p:cNvPicPr>
          <p:nvPr/>
        </p:nvPicPr>
        <p:blipFill rotWithShape="1">
          <a:blip r:embed="rId4">
            <a:extLst>
              <a:ext uri="{28A0092B-C50C-407E-A947-70E740481C1C}">
                <a14:useLocalDpi xmlns:a14="http://schemas.microsoft.com/office/drawing/2010/main" val="0"/>
              </a:ext>
            </a:extLst>
          </a:blip>
          <a:srcRect l="7604" r="25209"/>
          <a:stretch/>
        </p:blipFill>
        <p:spPr>
          <a:xfrm>
            <a:off x="6278403" y="1876079"/>
            <a:ext cx="4572000" cy="4572000"/>
          </a:xfrm>
          <a:prstGeom prst="rect">
            <a:avLst/>
          </a:prstGeom>
        </p:spPr>
      </p:pic>
      <p:pic>
        <p:nvPicPr>
          <p:cNvPr id="5" name="Picture 4" descr="A close up of a person smiling for the camera&#10;&#10;Description generated with very high confidence">
            <a:extLst>
              <a:ext uri="{FF2B5EF4-FFF2-40B4-BE49-F238E27FC236}">
                <a16:creationId xmlns:a16="http://schemas.microsoft.com/office/drawing/2014/main" id="{7D33C459-C998-4122-ACDE-1A0AC491F6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006" y="1876079"/>
            <a:ext cx="4572000" cy="4572000"/>
          </a:xfrm>
          <a:prstGeom prst="rect">
            <a:avLst/>
          </a:prstGeom>
        </p:spPr>
      </p:pic>
    </p:spTree>
    <p:extLst>
      <p:ext uri="{BB962C8B-B14F-4D97-AF65-F5344CB8AC3E}">
        <p14:creationId xmlns:p14="http://schemas.microsoft.com/office/powerpoint/2010/main" val="11719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67FA8-46B5-4E9D-AE6F-193BBE1C8322}"/>
              </a:ext>
            </a:extLst>
          </p:cNvPr>
          <p:cNvSpPr>
            <a:spLocks noGrp="1"/>
          </p:cNvSpPr>
          <p:nvPr>
            <p:ph type="title"/>
          </p:nvPr>
        </p:nvSpPr>
        <p:spPr/>
        <p:txBody>
          <a:bodyPr/>
          <a:lstStyle/>
          <a:p>
            <a:r>
              <a:rPr lang="en-US" dirty="0"/>
              <a:t>Applications: label changing </a:t>
            </a:r>
          </a:p>
        </p:txBody>
      </p:sp>
      <p:sp>
        <p:nvSpPr>
          <p:cNvPr id="3" name="Content Placeholder 2">
            <a:extLst>
              <a:ext uri="{FF2B5EF4-FFF2-40B4-BE49-F238E27FC236}">
                <a16:creationId xmlns:a16="http://schemas.microsoft.com/office/drawing/2014/main" id="{D9B07EC5-A380-46EC-B378-AA0CA5817B5A}"/>
              </a:ext>
            </a:extLst>
          </p:cNvPr>
          <p:cNvSpPr>
            <a:spLocks noGrp="1"/>
          </p:cNvSpPr>
          <p:nvPr>
            <p:ph idx="1"/>
          </p:nvPr>
        </p:nvSpPr>
        <p:spPr/>
        <p:txBody>
          <a:bodyPr/>
          <a:lstStyle/>
          <a:p>
            <a:endParaRPr lang="en-US" dirty="0"/>
          </a:p>
        </p:txBody>
      </p:sp>
      <p:pic>
        <p:nvPicPr>
          <p:cNvPr id="4" name="label_gif">
            <a:hlinkClick r:id="" action="ppaction://media"/>
            <a:extLst>
              <a:ext uri="{FF2B5EF4-FFF2-40B4-BE49-F238E27FC236}">
                <a16:creationId xmlns:a16="http://schemas.microsoft.com/office/drawing/2014/main" id="{B260481E-E6C5-4FBB-AD20-37DF633E6BD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198" y="1382486"/>
            <a:ext cx="10058400" cy="5029200"/>
          </a:xfrm>
          <a:prstGeom prst="rect">
            <a:avLst/>
          </a:prstGeom>
        </p:spPr>
      </p:pic>
    </p:spTree>
    <p:extLst>
      <p:ext uri="{BB962C8B-B14F-4D97-AF65-F5344CB8AC3E}">
        <p14:creationId xmlns:p14="http://schemas.microsoft.com/office/powerpoint/2010/main" val="354928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B5077-C629-4E45-A58D-B0BE76C3E1FE}"/>
              </a:ext>
            </a:extLst>
          </p:cNvPr>
          <p:cNvSpPr>
            <a:spLocks noGrp="1"/>
          </p:cNvSpPr>
          <p:nvPr>
            <p:ph type="title"/>
          </p:nvPr>
        </p:nvSpPr>
        <p:spPr/>
        <p:txBody>
          <a:bodyPr/>
          <a:lstStyle/>
          <a:p>
            <a:r>
              <a:rPr lang="en-US" dirty="0"/>
              <a:t>Applications: adding objects </a:t>
            </a:r>
          </a:p>
        </p:txBody>
      </p:sp>
      <p:pic>
        <p:nvPicPr>
          <p:cNvPr id="4" name="add_car">
            <a:hlinkClick r:id="" action="ppaction://media"/>
            <a:extLst>
              <a:ext uri="{FF2B5EF4-FFF2-40B4-BE49-F238E27FC236}">
                <a16:creationId xmlns:a16="http://schemas.microsoft.com/office/drawing/2014/main" id="{0D0C3EEF-3054-4F84-8FC7-0B9084021A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07769" y="1240283"/>
            <a:ext cx="7315200" cy="5486400"/>
          </a:xfrm>
          <a:prstGeom prst="rect">
            <a:avLst/>
          </a:prstGeom>
        </p:spPr>
      </p:pic>
    </p:spTree>
    <p:extLst>
      <p:ext uri="{BB962C8B-B14F-4D97-AF65-F5344CB8AC3E}">
        <p14:creationId xmlns:p14="http://schemas.microsoft.com/office/powerpoint/2010/main" val="33535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C9CAF-0AE0-4D58-A643-BDB14484F479}"/>
              </a:ext>
            </a:extLst>
          </p:cNvPr>
          <p:cNvSpPr>
            <a:spLocks noGrp="1"/>
          </p:cNvSpPr>
          <p:nvPr>
            <p:ph type="title"/>
          </p:nvPr>
        </p:nvSpPr>
        <p:spPr/>
        <p:txBody>
          <a:bodyPr/>
          <a:lstStyle/>
          <a:p>
            <a:r>
              <a:rPr lang="en-US" dirty="0"/>
              <a:t>Applications: adding strokes </a:t>
            </a:r>
          </a:p>
        </p:txBody>
      </p:sp>
      <p:pic>
        <p:nvPicPr>
          <p:cNvPr id="4" name="add_strokes">
            <a:hlinkClick r:id="" action="ppaction://media"/>
            <a:extLst>
              <a:ext uri="{FF2B5EF4-FFF2-40B4-BE49-F238E27FC236}">
                <a16:creationId xmlns:a16="http://schemas.microsoft.com/office/drawing/2014/main" id="{6D4E77BF-F99E-4551-999F-E18672B396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8762" y="1239157"/>
            <a:ext cx="9634537" cy="5419315"/>
          </a:xfrm>
        </p:spPr>
      </p:pic>
    </p:spTree>
    <p:extLst>
      <p:ext uri="{BB962C8B-B14F-4D97-AF65-F5344CB8AC3E}">
        <p14:creationId xmlns:p14="http://schemas.microsoft.com/office/powerpoint/2010/main" val="286788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repeatCount="3000" fill="hold" nodeType="clickEffect">
                                  <p:stCondLst>
                                    <p:cond delay="0"/>
                                  </p:stCondLst>
                                  <p:childTnLst>
                                    <p:cmd type="call" cmd="playFrom(0.0)">
                                      <p:cBhvr>
                                        <p:cTn id="6" dur="58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adding strokes </a:t>
            </a:r>
          </a:p>
        </p:txBody>
      </p:sp>
      <p:pic>
        <p:nvPicPr>
          <p:cNvPr id="4" name="face_strok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092" t="8823" r="5131" b="10783"/>
          <a:stretch/>
        </p:blipFill>
        <p:spPr>
          <a:xfrm>
            <a:off x="1376186" y="1446834"/>
            <a:ext cx="9439627" cy="4919241"/>
          </a:xfrm>
        </p:spPr>
      </p:pic>
    </p:spTree>
    <p:extLst>
      <p:ext uri="{BB962C8B-B14F-4D97-AF65-F5344CB8AC3E}">
        <p14:creationId xmlns:p14="http://schemas.microsoft.com/office/powerpoint/2010/main" val="145614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BB8B-880B-4DE7-B018-C30E0B3A64A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9E8BA71-4B47-42F3-838F-E267438FCAFA}"/>
              </a:ext>
            </a:extLst>
          </p:cNvPr>
          <p:cNvSpPr>
            <a:spLocks noGrp="1"/>
          </p:cNvSpPr>
          <p:nvPr>
            <p:ph idx="1"/>
          </p:nvPr>
        </p:nvSpPr>
        <p:spPr/>
        <p:txBody>
          <a:bodyPr/>
          <a:lstStyle/>
          <a:p>
            <a:r>
              <a:rPr lang="en-US" dirty="0">
                <a:solidFill>
                  <a:schemeClr val="bg1">
                    <a:lumMod val="75000"/>
                    <a:lumOff val="25000"/>
                  </a:schemeClr>
                </a:solidFill>
              </a:rPr>
              <a:t>Introduction</a:t>
            </a:r>
          </a:p>
          <a:p>
            <a:r>
              <a:rPr lang="en-US" dirty="0">
                <a:solidFill>
                  <a:schemeClr val="bg1">
                    <a:lumMod val="75000"/>
                    <a:lumOff val="25000"/>
                  </a:schemeClr>
                </a:solidFill>
              </a:rPr>
              <a:t>Related work</a:t>
            </a:r>
          </a:p>
          <a:p>
            <a:r>
              <a:rPr lang="en-US" dirty="0">
                <a:solidFill>
                  <a:schemeClr val="bg1">
                    <a:lumMod val="75000"/>
                    <a:lumOff val="25000"/>
                  </a:schemeClr>
                </a:solidFill>
              </a:rPr>
              <a:t>Method</a:t>
            </a:r>
          </a:p>
          <a:p>
            <a:r>
              <a:rPr lang="en-US" dirty="0">
                <a:solidFill>
                  <a:schemeClr val="bg1">
                    <a:lumMod val="75000"/>
                    <a:lumOff val="25000"/>
                  </a:schemeClr>
                </a:solidFill>
              </a:rPr>
              <a:t>Results</a:t>
            </a:r>
          </a:p>
          <a:p>
            <a:r>
              <a:rPr lang="en-US" dirty="0">
                <a:solidFill>
                  <a:schemeClr val="bg1">
                    <a:lumMod val="75000"/>
                    <a:lumOff val="25000"/>
                  </a:schemeClr>
                </a:solidFill>
              </a:rPr>
              <a:t>Applications</a:t>
            </a:r>
          </a:p>
          <a:p>
            <a:r>
              <a:rPr lang="en-US" dirty="0"/>
              <a:t>Conclusion</a:t>
            </a:r>
          </a:p>
        </p:txBody>
      </p:sp>
    </p:spTree>
    <p:extLst>
      <p:ext uri="{BB962C8B-B14F-4D97-AF65-F5344CB8AC3E}">
        <p14:creationId xmlns:p14="http://schemas.microsoft.com/office/powerpoint/2010/main" val="10580127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626A-EED2-4015-81D9-F389D3B20A1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4C56D9F-2AF8-4CF2-887F-3629D6FDD9AE}"/>
              </a:ext>
            </a:extLst>
          </p:cNvPr>
          <p:cNvSpPr>
            <a:spLocks noGrp="1"/>
          </p:cNvSpPr>
          <p:nvPr>
            <p:ph idx="1"/>
          </p:nvPr>
        </p:nvSpPr>
        <p:spPr/>
        <p:txBody>
          <a:bodyPr/>
          <a:lstStyle/>
          <a:p>
            <a:r>
              <a:rPr lang="en-US" dirty="0"/>
              <a:t>We present a GAN based framework that can</a:t>
            </a:r>
          </a:p>
          <a:p>
            <a:pPr lvl="1"/>
            <a:r>
              <a:rPr lang="en-US" dirty="0"/>
              <a:t>Synthesize high-res realistic images</a:t>
            </a:r>
          </a:p>
        </p:txBody>
      </p:sp>
      <p:pic>
        <p:nvPicPr>
          <p:cNvPr id="7" name="Picture 6" descr="A car parked on a city street&#10;&#10;Description generated with very high confidence">
            <a:extLst>
              <a:ext uri="{FF2B5EF4-FFF2-40B4-BE49-F238E27FC236}">
                <a16:creationId xmlns:a16="http://schemas.microsoft.com/office/drawing/2014/main" id="{BA9E9F43-D667-44F5-9B31-85228F0C4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519" y="2604236"/>
            <a:ext cx="7554252" cy="3703355"/>
          </a:xfrm>
          <a:prstGeom prst="rect">
            <a:avLst/>
          </a:prstGeom>
        </p:spPr>
      </p:pic>
    </p:spTree>
    <p:extLst>
      <p:ext uri="{BB962C8B-B14F-4D97-AF65-F5344CB8AC3E}">
        <p14:creationId xmlns:p14="http://schemas.microsoft.com/office/powerpoint/2010/main" val="1745196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626A-EED2-4015-81D9-F389D3B20A1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4C56D9F-2AF8-4CF2-887F-3629D6FDD9AE}"/>
              </a:ext>
            </a:extLst>
          </p:cNvPr>
          <p:cNvSpPr>
            <a:spLocks noGrp="1"/>
          </p:cNvSpPr>
          <p:nvPr>
            <p:ph idx="1"/>
          </p:nvPr>
        </p:nvSpPr>
        <p:spPr/>
        <p:txBody>
          <a:bodyPr/>
          <a:lstStyle/>
          <a:p>
            <a:r>
              <a:rPr lang="en-US" dirty="0"/>
              <a:t>We present a GAN based framework that can</a:t>
            </a:r>
          </a:p>
          <a:p>
            <a:pPr lvl="1"/>
            <a:r>
              <a:rPr lang="en-US" dirty="0"/>
              <a:t>Synthesize high-res realistic images</a:t>
            </a:r>
          </a:p>
          <a:p>
            <a:pPr lvl="1"/>
            <a:r>
              <a:rPr lang="en-US" dirty="0"/>
              <a:t>Generate multi-model results</a:t>
            </a:r>
          </a:p>
        </p:txBody>
      </p:sp>
      <p:grpSp>
        <p:nvGrpSpPr>
          <p:cNvPr id="4" name="Group 3">
            <a:extLst>
              <a:ext uri="{FF2B5EF4-FFF2-40B4-BE49-F238E27FC236}">
                <a16:creationId xmlns:a16="http://schemas.microsoft.com/office/drawing/2014/main" id="{D7571312-894B-421D-9DC0-1E53D85626B9}"/>
              </a:ext>
            </a:extLst>
          </p:cNvPr>
          <p:cNvGrpSpPr/>
          <p:nvPr/>
        </p:nvGrpSpPr>
        <p:grpSpPr>
          <a:xfrm>
            <a:off x="2220688" y="3015343"/>
            <a:ext cx="7206342" cy="3603171"/>
            <a:chOff x="0" y="-1"/>
            <a:chExt cx="13716000" cy="6858002"/>
          </a:xfrm>
        </p:grpSpPr>
        <p:pic>
          <p:nvPicPr>
            <p:cNvPr id="6" name="Picture 2" descr="R:\tcwang\label2img\results\labelIns2city_resnet_G3_feat\feat_changing_all_clusters\images\frankfurt_000000_018797_leftImg8bit_fake_B0.jpg">
              <a:extLst>
                <a:ext uri="{FF2B5EF4-FFF2-40B4-BE49-F238E27FC236}">
                  <a16:creationId xmlns:a16="http://schemas.microsoft.com/office/drawing/2014/main" id="{6A8F5045-09AF-4E72-A6A3-43D99E100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6766560" cy="3383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tcwang\label2img\results\labelIns2city_resnet_G3_feat\feat_changing_all_clusters\images\frankfurt_000000_018797_leftImg8bit_fake_B10.jpg">
              <a:extLst>
                <a:ext uri="{FF2B5EF4-FFF2-40B4-BE49-F238E27FC236}">
                  <a16:creationId xmlns:a16="http://schemas.microsoft.com/office/drawing/2014/main" id="{0CAF76DF-07D5-43FF-AD4A-A276209F5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9440" y="3474721"/>
              <a:ext cx="6766560" cy="3383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tcwang\label2img\results\labelIns2city_resnet_G3_feat\feat_changing_all_clusters\images\frankfurt_000000_018797_leftImg8bit_fake_B6.jpg">
              <a:extLst>
                <a:ext uri="{FF2B5EF4-FFF2-40B4-BE49-F238E27FC236}">
                  <a16:creationId xmlns:a16="http://schemas.microsoft.com/office/drawing/2014/main" id="{6B9E489C-BAE1-45C6-B3C1-09F24F444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74721"/>
              <a:ext cx="6766560" cy="33832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R:\tcwang\label2img\results\labelIns2city_resnet_G3_feat\feat_changing_all_clusters\images\frankfurt_000000_018797_leftImg8bit_fake_B5.jpg">
              <a:extLst>
                <a:ext uri="{FF2B5EF4-FFF2-40B4-BE49-F238E27FC236}">
                  <a16:creationId xmlns:a16="http://schemas.microsoft.com/office/drawing/2014/main" id="{0F40E1C8-776A-4AA4-BFA7-BF3004AF0D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9440" y="0"/>
              <a:ext cx="6766560" cy="33832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2726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0939-E114-4497-B119-97CD3062547B}"/>
              </a:ext>
            </a:extLst>
          </p:cNvPr>
          <p:cNvSpPr>
            <a:spLocks noGrp="1"/>
          </p:cNvSpPr>
          <p:nvPr>
            <p:ph type="title"/>
          </p:nvPr>
        </p:nvSpPr>
        <p:spPr/>
        <p:txBody>
          <a:bodyPr/>
          <a:lstStyle/>
          <a:p>
            <a:r>
              <a:rPr lang="en-US" dirty="0"/>
              <a:t>Acknowledgements </a:t>
            </a:r>
          </a:p>
        </p:txBody>
      </p:sp>
      <p:sp>
        <p:nvSpPr>
          <p:cNvPr id="3" name="Content Placeholder 2">
            <a:extLst>
              <a:ext uri="{FF2B5EF4-FFF2-40B4-BE49-F238E27FC236}">
                <a16:creationId xmlns:a16="http://schemas.microsoft.com/office/drawing/2014/main" id="{F20D2C4B-F30A-4837-85DB-E975ED0E90F9}"/>
              </a:ext>
            </a:extLst>
          </p:cNvPr>
          <p:cNvSpPr>
            <a:spLocks noGrp="1"/>
          </p:cNvSpPr>
          <p:nvPr>
            <p:ph idx="1"/>
          </p:nvPr>
        </p:nvSpPr>
        <p:spPr/>
        <p:txBody>
          <a:bodyPr/>
          <a:lstStyle/>
          <a:p>
            <a:r>
              <a:rPr lang="en-US" dirty="0"/>
              <a:t>We thank the following people for helpful comments</a:t>
            </a:r>
          </a:p>
          <a:p>
            <a:pPr lvl="1"/>
            <a:r>
              <a:rPr lang="en-US" dirty="0" err="1"/>
              <a:t>Taesung</a:t>
            </a:r>
            <a:r>
              <a:rPr lang="en-US" dirty="0"/>
              <a:t> Park, Phillip Isola, </a:t>
            </a:r>
            <a:r>
              <a:rPr lang="en-US" dirty="0" err="1"/>
              <a:t>Tinghui</a:t>
            </a:r>
            <a:r>
              <a:rPr lang="en-US" dirty="0"/>
              <a:t> Zhou, Richard Zhang, Rafael Valle and Alexei A. </a:t>
            </a:r>
            <a:r>
              <a:rPr lang="en-US" dirty="0" err="1"/>
              <a:t>Efros</a:t>
            </a:r>
            <a:endParaRPr lang="en-US" dirty="0"/>
          </a:p>
        </p:txBody>
      </p:sp>
    </p:spTree>
    <p:extLst>
      <p:ext uri="{BB962C8B-B14F-4D97-AF65-F5344CB8AC3E}">
        <p14:creationId xmlns:p14="http://schemas.microsoft.com/office/powerpoint/2010/main" val="2697002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0175-2962-436C-BAE3-6AF427188550}"/>
              </a:ext>
            </a:extLst>
          </p:cNvPr>
          <p:cNvSpPr>
            <a:spLocks noGrp="1"/>
          </p:cNvSpPr>
          <p:nvPr>
            <p:ph type="title"/>
          </p:nvPr>
        </p:nvSpPr>
        <p:spPr/>
        <p:txBody>
          <a:bodyPr/>
          <a:lstStyle/>
          <a:p>
            <a:r>
              <a:rPr lang="en-US" dirty="0"/>
              <a:t>Thank you!</a:t>
            </a:r>
          </a:p>
        </p:txBody>
      </p:sp>
      <p:pic>
        <p:nvPicPr>
          <p:cNvPr id="5" name="Content Placeholder 4">
            <a:extLst>
              <a:ext uri="{FF2B5EF4-FFF2-40B4-BE49-F238E27FC236}">
                <a16:creationId xmlns:a16="http://schemas.microsoft.com/office/drawing/2014/main" id="{D862F751-D65A-49BE-91C4-7DF2229D1C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2156733"/>
            <a:ext cx="7848600" cy="4414838"/>
          </a:xfrm>
        </p:spPr>
      </p:pic>
      <p:sp>
        <p:nvSpPr>
          <p:cNvPr id="6" name="Rectangle 5">
            <a:extLst>
              <a:ext uri="{FF2B5EF4-FFF2-40B4-BE49-F238E27FC236}">
                <a16:creationId xmlns:a16="http://schemas.microsoft.com/office/drawing/2014/main" id="{0A5047BA-4881-4F30-98A1-7C616161A09E}"/>
              </a:ext>
            </a:extLst>
          </p:cNvPr>
          <p:cNvSpPr/>
          <p:nvPr/>
        </p:nvSpPr>
        <p:spPr>
          <a:xfrm>
            <a:off x="1857375" y="1487661"/>
            <a:ext cx="6723315" cy="830997"/>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Project: https://tcwang0509.github.io/pix2pixHD/</a:t>
            </a:r>
          </a:p>
          <a:p>
            <a:r>
              <a:rPr lang="en-US" sz="2400" dirty="0">
                <a:latin typeface="Arial" panose="020B0604020202020204" pitchFamily="34" charset="0"/>
                <a:cs typeface="Arial" panose="020B0604020202020204" pitchFamily="34" charset="0"/>
              </a:rPr>
              <a:t>Code:    https://github.com/NVIDIA/pix2pixHD</a:t>
            </a:r>
          </a:p>
        </p:txBody>
      </p:sp>
    </p:spTree>
    <p:extLst>
      <p:ext uri="{BB962C8B-B14F-4D97-AF65-F5344CB8AC3E}">
        <p14:creationId xmlns:p14="http://schemas.microsoft.com/office/powerpoint/2010/main" val="963369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5910-5FCD-4D66-8EFE-FECE877ECF40}"/>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55686ACF-B120-4B3C-AA0D-3AC15196B539}"/>
              </a:ext>
            </a:extLst>
          </p:cNvPr>
          <p:cNvSpPr>
            <a:spLocks noGrp="1"/>
          </p:cNvSpPr>
          <p:nvPr>
            <p:ph idx="1"/>
          </p:nvPr>
        </p:nvSpPr>
        <p:spPr/>
        <p:txBody>
          <a:bodyPr/>
          <a:lstStyle/>
          <a:p>
            <a:r>
              <a:rPr lang="en-US" dirty="0"/>
              <a:t>Quantitative comparisons</a:t>
            </a:r>
          </a:p>
          <a:p>
            <a:pPr lvl="1"/>
            <a:r>
              <a:rPr lang="en-US" dirty="0"/>
              <a:t>Generator choice</a:t>
            </a:r>
          </a:p>
          <a:p>
            <a:pPr lvl="2"/>
            <a:r>
              <a:rPr lang="en-US" dirty="0"/>
              <a:t>Semantic segmentation scores</a:t>
            </a:r>
          </a:p>
          <a:p>
            <a:pPr lvl="2"/>
            <a:endParaRPr lang="en-US" dirty="0"/>
          </a:p>
          <a:p>
            <a:pPr lvl="2"/>
            <a:endParaRPr lang="en-US" dirty="0"/>
          </a:p>
          <a:p>
            <a:pPr lvl="2"/>
            <a:endParaRPr lang="en-US" dirty="0"/>
          </a:p>
          <a:p>
            <a:pPr lvl="2"/>
            <a:endParaRPr lang="en-US" dirty="0"/>
          </a:p>
          <a:p>
            <a:pPr lvl="2"/>
            <a:r>
              <a:rPr lang="en-US" dirty="0"/>
              <a:t>Subjective user study</a:t>
            </a:r>
          </a:p>
        </p:txBody>
      </p:sp>
      <p:pic>
        <p:nvPicPr>
          <p:cNvPr id="4" name="Picture 3">
            <a:extLst>
              <a:ext uri="{FF2B5EF4-FFF2-40B4-BE49-F238E27FC236}">
                <a16:creationId xmlns:a16="http://schemas.microsoft.com/office/drawing/2014/main" id="{CA914D23-CB58-44FD-A678-BDED7A4C5B8D}"/>
              </a:ext>
            </a:extLst>
          </p:cNvPr>
          <p:cNvPicPr>
            <a:picLocks noChangeAspect="1"/>
          </p:cNvPicPr>
          <p:nvPr/>
        </p:nvPicPr>
        <p:blipFill>
          <a:blip r:embed="rId2"/>
          <a:stretch>
            <a:fillRect/>
          </a:stretch>
        </p:blipFill>
        <p:spPr>
          <a:xfrm>
            <a:off x="2207759" y="2949586"/>
            <a:ext cx="7524070" cy="1660276"/>
          </a:xfrm>
          <a:prstGeom prst="rect">
            <a:avLst/>
          </a:prstGeom>
        </p:spPr>
      </p:pic>
      <p:pic>
        <p:nvPicPr>
          <p:cNvPr id="5" name="Picture 4">
            <a:extLst>
              <a:ext uri="{FF2B5EF4-FFF2-40B4-BE49-F238E27FC236}">
                <a16:creationId xmlns:a16="http://schemas.microsoft.com/office/drawing/2014/main" id="{C276D1C3-C8C8-4644-9501-7DF465A1A3B5}"/>
              </a:ext>
            </a:extLst>
          </p:cNvPr>
          <p:cNvPicPr>
            <a:picLocks noChangeAspect="1"/>
          </p:cNvPicPr>
          <p:nvPr/>
        </p:nvPicPr>
        <p:blipFill>
          <a:blip r:embed="rId3"/>
          <a:stretch>
            <a:fillRect/>
          </a:stretch>
        </p:blipFill>
        <p:spPr>
          <a:xfrm>
            <a:off x="2436360" y="5202947"/>
            <a:ext cx="6391955" cy="1333469"/>
          </a:xfrm>
          <a:prstGeom prst="rect">
            <a:avLst/>
          </a:prstGeom>
        </p:spPr>
      </p:pic>
    </p:spTree>
    <p:extLst>
      <p:ext uri="{BB962C8B-B14F-4D97-AF65-F5344CB8AC3E}">
        <p14:creationId xmlns:p14="http://schemas.microsoft.com/office/powerpoint/2010/main" val="420071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BB8B-880B-4DE7-B018-C30E0B3A64A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9E8BA71-4B47-42F3-838F-E267438FCAFA}"/>
              </a:ext>
            </a:extLst>
          </p:cNvPr>
          <p:cNvSpPr>
            <a:spLocks noGrp="1"/>
          </p:cNvSpPr>
          <p:nvPr>
            <p:ph idx="1"/>
          </p:nvPr>
        </p:nvSpPr>
        <p:spPr/>
        <p:txBody>
          <a:bodyPr/>
          <a:lstStyle/>
          <a:p>
            <a:r>
              <a:rPr lang="en-US" dirty="0">
                <a:solidFill>
                  <a:schemeClr val="bg1">
                    <a:lumMod val="75000"/>
                    <a:lumOff val="25000"/>
                  </a:schemeClr>
                </a:solidFill>
              </a:rPr>
              <a:t>Introduction</a:t>
            </a:r>
          </a:p>
          <a:p>
            <a:r>
              <a:rPr lang="en-US" dirty="0"/>
              <a:t>Related work</a:t>
            </a:r>
          </a:p>
          <a:p>
            <a:r>
              <a:rPr lang="en-US" dirty="0">
                <a:solidFill>
                  <a:schemeClr val="bg1">
                    <a:lumMod val="75000"/>
                    <a:lumOff val="25000"/>
                  </a:schemeClr>
                </a:solidFill>
              </a:rPr>
              <a:t>Method</a:t>
            </a:r>
          </a:p>
          <a:p>
            <a:r>
              <a:rPr lang="en-US" dirty="0">
                <a:solidFill>
                  <a:schemeClr val="bg1">
                    <a:lumMod val="75000"/>
                    <a:lumOff val="25000"/>
                  </a:schemeClr>
                </a:solidFill>
              </a:rPr>
              <a:t>Results</a:t>
            </a:r>
          </a:p>
          <a:p>
            <a:r>
              <a:rPr lang="en-US" dirty="0">
                <a:solidFill>
                  <a:schemeClr val="bg1">
                    <a:lumMod val="75000"/>
                    <a:lumOff val="25000"/>
                  </a:schemeClr>
                </a:solidFill>
              </a:rPr>
              <a:t>Applications</a:t>
            </a:r>
          </a:p>
          <a:p>
            <a:r>
              <a:rPr lang="en-US" dirty="0">
                <a:solidFill>
                  <a:schemeClr val="bg1">
                    <a:lumMod val="75000"/>
                    <a:lumOff val="25000"/>
                  </a:schemeClr>
                </a:solidFill>
              </a:rPr>
              <a:t>Conclusion</a:t>
            </a:r>
          </a:p>
        </p:txBody>
      </p:sp>
    </p:spTree>
    <p:extLst>
      <p:ext uri="{BB962C8B-B14F-4D97-AF65-F5344CB8AC3E}">
        <p14:creationId xmlns:p14="http://schemas.microsoft.com/office/powerpoint/2010/main" val="3705799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5910-5FCD-4D66-8EFE-FECE877ECF40}"/>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55686ACF-B120-4B3C-AA0D-3AC15196B539}"/>
              </a:ext>
            </a:extLst>
          </p:cNvPr>
          <p:cNvSpPr>
            <a:spLocks noGrp="1"/>
          </p:cNvSpPr>
          <p:nvPr>
            <p:ph idx="1"/>
          </p:nvPr>
        </p:nvSpPr>
        <p:spPr/>
        <p:txBody>
          <a:bodyPr/>
          <a:lstStyle/>
          <a:p>
            <a:r>
              <a:rPr lang="en-US" dirty="0"/>
              <a:t>Quantitative comparisons</a:t>
            </a:r>
          </a:p>
          <a:p>
            <a:pPr lvl="1"/>
            <a:r>
              <a:rPr lang="en-US" dirty="0"/>
              <a:t>Discriminator choice</a:t>
            </a:r>
          </a:p>
          <a:p>
            <a:pPr lvl="2"/>
            <a:r>
              <a:rPr lang="en-US" dirty="0"/>
              <a:t>Semantic segmentation scores</a:t>
            </a:r>
          </a:p>
          <a:p>
            <a:pPr lvl="2"/>
            <a:endParaRPr lang="en-US" dirty="0"/>
          </a:p>
          <a:p>
            <a:pPr lvl="2"/>
            <a:endParaRPr lang="en-US" dirty="0"/>
          </a:p>
          <a:p>
            <a:pPr lvl="2"/>
            <a:endParaRPr lang="en-US" dirty="0"/>
          </a:p>
          <a:p>
            <a:pPr lvl="2"/>
            <a:endParaRPr lang="en-US" dirty="0"/>
          </a:p>
          <a:p>
            <a:pPr lvl="2"/>
            <a:r>
              <a:rPr lang="en-US" dirty="0"/>
              <a:t>Subjective user study</a:t>
            </a:r>
          </a:p>
          <a:p>
            <a:pPr lvl="3"/>
            <a:r>
              <a:rPr lang="en-US" dirty="0"/>
              <a:t>69.2 %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733" y="2941251"/>
            <a:ext cx="5565477" cy="1620116"/>
          </a:xfrm>
          <a:prstGeom prst="rect">
            <a:avLst/>
          </a:prstGeom>
        </p:spPr>
      </p:pic>
    </p:spTree>
    <p:extLst>
      <p:ext uri="{BB962C8B-B14F-4D97-AF65-F5344CB8AC3E}">
        <p14:creationId xmlns:p14="http://schemas.microsoft.com/office/powerpoint/2010/main" val="1066695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7386-4307-4320-B7BB-37DAB99B39D8}"/>
              </a:ext>
            </a:extLst>
          </p:cNvPr>
          <p:cNvSpPr>
            <a:spLocks noGrp="1"/>
          </p:cNvSpPr>
          <p:nvPr>
            <p:ph type="title"/>
          </p:nvPr>
        </p:nvSpPr>
        <p:spPr/>
        <p:txBody>
          <a:bodyPr/>
          <a:lstStyle/>
          <a:p>
            <a:r>
              <a:rPr lang="en-US" dirty="0"/>
              <a:t>Training details</a:t>
            </a:r>
          </a:p>
        </p:txBody>
      </p:sp>
      <p:sp>
        <p:nvSpPr>
          <p:cNvPr id="3" name="Content Placeholder 2">
            <a:extLst>
              <a:ext uri="{FF2B5EF4-FFF2-40B4-BE49-F238E27FC236}">
                <a16:creationId xmlns:a16="http://schemas.microsoft.com/office/drawing/2014/main" id="{A23AEA79-91C6-484C-B4D1-BE009401DD43}"/>
              </a:ext>
            </a:extLst>
          </p:cNvPr>
          <p:cNvSpPr>
            <a:spLocks noGrp="1"/>
          </p:cNvSpPr>
          <p:nvPr>
            <p:ph idx="1"/>
          </p:nvPr>
        </p:nvSpPr>
        <p:spPr/>
        <p:txBody>
          <a:bodyPr>
            <a:normAutofit/>
          </a:bodyPr>
          <a:lstStyle/>
          <a:p>
            <a:r>
              <a:rPr lang="en-US" dirty="0"/>
              <a:t>LSGAN, Adam solver</a:t>
            </a:r>
          </a:p>
          <a:p>
            <a:r>
              <a:rPr lang="en-US" dirty="0"/>
              <a:t>Feature embedding:</a:t>
            </a:r>
          </a:p>
          <a:p>
            <a:pPr lvl="1"/>
            <a:r>
              <a:rPr lang="en-US" dirty="0"/>
              <a:t>K=10 for K-means</a:t>
            </a:r>
          </a:p>
          <a:p>
            <a:pPr lvl="1"/>
            <a:r>
              <a:rPr lang="en-US" dirty="0"/>
              <a:t>3-dimentional feature vector</a:t>
            </a:r>
          </a:p>
          <a:p>
            <a:r>
              <a:rPr lang="en-US" dirty="0"/>
              <a:t>Training:</a:t>
            </a:r>
          </a:p>
          <a:p>
            <a:pPr lvl="1"/>
            <a:r>
              <a:rPr lang="en-US" dirty="0"/>
              <a:t>1024x512 resolution: 12G memory GPU</a:t>
            </a:r>
          </a:p>
          <a:p>
            <a:pPr lvl="1"/>
            <a:r>
              <a:rPr lang="en-US" dirty="0"/>
              <a:t>2048x1024 resolution:</a:t>
            </a:r>
          </a:p>
          <a:p>
            <a:pPr lvl="2"/>
            <a:r>
              <a:rPr lang="en-US" dirty="0"/>
              <a:t>FP32: NVIDIA </a:t>
            </a:r>
            <a:r>
              <a:rPr lang="en-US" dirty="0" err="1"/>
              <a:t>Quadro</a:t>
            </a:r>
            <a:r>
              <a:rPr lang="en-US" dirty="0"/>
              <a:t> M6000 GPU (24G)</a:t>
            </a:r>
          </a:p>
          <a:p>
            <a:pPr lvl="2"/>
            <a:r>
              <a:rPr lang="en-US" dirty="0"/>
              <a:t>FP16: NVIDIA Volta V100 GPU (16G)</a:t>
            </a:r>
          </a:p>
        </p:txBody>
      </p:sp>
    </p:spTree>
    <p:extLst>
      <p:ext uri="{BB962C8B-B14F-4D97-AF65-F5344CB8AC3E}">
        <p14:creationId xmlns:p14="http://schemas.microsoft.com/office/powerpoint/2010/main" val="392617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6FF7-80F1-436C-9F82-CF32179F9F8C}"/>
              </a:ext>
            </a:extLst>
          </p:cNvPr>
          <p:cNvSpPr txBox="1">
            <a:spLocks/>
          </p:cNvSpPr>
          <p:nvPr/>
        </p:nvSpPr>
        <p:spPr>
          <a:xfrm>
            <a:off x="488385" y="229108"/>
            <a:ext cx="10515600" cy="886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Related Work</a:t>
            </a:r>
          </a:p>
        </p:txBody>
      </p:sp>
      <p:grpSp>
        <p:nvGrpSpPr>
          <p:cNvPr id="19" name="Group 18">
            <a:extLst>
              <a:ext uri="{FF2B5EF4-FFF2-40B4-BE49-F238E27FC236}">
                <a16:creationId xmlns:a16="http://schemas.microsoft.com/office/drawing/2014/main" id="{66D5E8A0-4C3E-461A-8CD8-63C5ABDB95C5}"/>
              </a:ext>
            </a:extLst>
          </p:cNvPr>
          <p:cNvGrpSpPr/>
          <p:nvPr/>
        </p:nvGrpSpPr>
        <p:grpSpPr>
          <a:xfrm>
            <a:off x="0" y="827088"/>
            <a:ext cx="6712703" cy="3010352"/>
            <a:chOff x="0" y="827088"/>
            <a:chExt cx="6712703" cy="3010352"/>
          </a:xfrm>
        </p:grpSpPr>
        <p:sp>
          <p:nvSpPr>
            <p:cNvPr id="3" name="Rectangle 2">
              <a:extLst>
                <a:ext uri="{FF2B5EF4-FFF2-40B4-BE49-F238E27FC236}">
                  <a16:creationId xmlns:a16="http://schemas.microsoft.com/office/drawing/2014/main" id="{BBB45A60-58C8-44CC-A1CE-190A8FDC326E}"/>
                </a:ext>
              </a:extLst>
            </p:cNvPr>
            <p:cNvSpPr/>
            <p:nvPr/>
          </p:nvSpPr>
          <p:spPr>
            <a:xfrm>
              <a:off x="752913" y="827088"/>
              <a:ext cx="5473614"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Generative Adversarial Network (GAN)</a:t>
              </a:r>
            </a:p>
          </p:txBody>
        </p:sp>
        <p:sp>
          <p:nvSpPr>
            <p:cNvPr id="7" name="Rectangle 6">
              <a:extLst>
                <a:ext uri="{FF2B5EF4-FFF2-40B4-BE49-F238E27FC236}">
                  <a16:creationId xmlns:a16="http://schemas.microsoft.com/office/drawing/2014/main" id="{FF17FD30-FFF1-46AB-AD05-159851743965}"/>
                </a:ext>
              </a:extLst>
            </p:cNvPr>
            <p:cNvSpPr/>
            <p:nvPr/>
          </p:nvSpPr>
          <p:spPr>
            <a:xfrm>
              <a:off x="0" y="3498886"/>
              <a:ext cx="6712703" cy="338554"/>
            </a:xfrm>
            <a:prstGeom prst="rect">
              <a:avLst/>
            </a:prstGeom>
          </p:spPr>
          <p:txBody>
            <a:bodyPr wrap="square">
              <a:spAutoFit/>
            </a:bodyPr>
            <a:lstStyle/>
            <a:p>
              <a:pPr algn="ctr"/>
              <a:r>
                <a:rPr lang="en-US" sz="1600" dirty="0" err="1">
                  <a:latin typeface="Arial" panose="020B0604020202020204" pitchFamily="34" charset="0"/>
                  <a:cs typeface="Arial" panose="020B0604020202020204" pitchFamily="34" charset="0"/>
                </a:rPr>
                <a:t>Goodfellow</a:t>
              </a:r>
              <a:r>
                <a:rPr lang="en-US" sz="1600" dirty="0">
                  <a:latin typeface="Arial" panose="020B0604020202020204" pitchFamily="34" charset="0"/>
                  <a:cs typeface="Arial" panose="020B0604020202020204" pitchFamily="34" charset="0"/>
                </a:rPr>
                <a:t> et al. [2014]  Radford et al. [2015] </a:t>
              </a:r>
              <a:r>
                <a:rPr lang="en-US" sz="1600" dirty="0" err="1">
                  <a:latin typeface="Arial" panose="020B0604020202020204" pitchFamily="34" charset="0"/>
                  <a:cs typeface="Arial" panose="020B0604020202020204" pitchFamily="34" charset="0"/>
                </a:rPr>
                <a:t>Arjovsky</a:t>
              </a:r>
              <a:r>
                <a:rPr lang="en-US" sz="1600" dirty="0">
                  <a:latin typeface="Arial" panose="020B0604020202020204" pitchFamily="34" charset="0"/>
                  <a:cs typeface="Arial" panose="020B0604020202020204" pitchFamily="34" charset="0"/>
                </a:rPr>
                <a:t> et al. [2017]</a:t>
              </a:r>
            </a:p>
          </p:txBody>
        </p:sp>
        <p:pic>
          <p:nvPicPr>
            <p:cNvPr id="11" name="Picture 6" descr="Image result for generative adversarial networks">
              <a:extLst>
                <a:ext uri="{FF2B5EF4-FFF2-40B4-BE49-F238E27FC236}">
                  <a16:creationId xmlns:a16="http://schemas.microsoft.com/office/drawing/2014/main" id="{E61E86C0-08BA-4E5B-97AD-112397E9A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051" y="1407221"/>
              <a:ext cx="4254530" cy="20473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p:cNvSpPr/>
          <p:nvPr/>
        </p:nvSpPr>
        <p:spPr>
          <a:xfrm>
            <a:off x="650828" y="6516086"/>
            <a:ext cx="2838892" cy="261610"/>
          </a:xfrm>
          <a:prstGeom prst="rect">
            <a:avLst/>
          </a:prstGeom>
        </p:spPr>
        <p:txBody>
          <a:bodyPr wrap="square">
            <a:spAutoFit/>
          </a:bodyPr>
          <a:lstStyle/>
          <a:p>
            <a:r>
              <a:rPr lang="en-US" sz="1100" dirty="0"/>
              <a:t>Figure from: https://</a:t>
            </a:r>
            <a:r>
              <a:rPr lang="en-US" sz="1100" dirty="0" err="1"/>
              <a:t>medium.com</a:t>
            </a:r>
            <a:r>
              <a:rPr lang="en-US" sz="1100" dirty="0"/>
              <a:t>/@</a:t>
            </a:r>
            <a:r>
              <a:rPr lang="en-US" sz="1100" dirty="0" err="1"/>
              <a:t>devnag</a:t>
            </a:r>
            <a:r>
              <a:rPr lang="en-US" sz="1100" dirty="0"/>
              <a:t>/</a:t>
            </a:r>
          </a:p>
        </p:txBody>
      </p:sp>
    </p:spTree>
    <p:extLst>
      <p:ext uri="{BB962C8B-B14F-4D97-AF65-F5344CB8AC3E}">
        <p14:creationId xmlns:p14="http://schemas.microsoft.com/office/powerpoint/2010/main" val="336144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6FF7-80F1-436C-9F82-CF32179F9F8C}"/>
              </a:ext>
            </a:extLst>
          </p:cNvPr>
          <p:cNvSpPr txBox="1">
            <a:spLocks/>
          </p:cNvSpPr>
          <p:nvPr/>
        </p:nvSpPr>
        <p:spPr>
          <a:xfrm>
            <a:off x="488385" y="229108"/>
            <a:ext cx="10515600" cy="886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Related Work</a:t>
            </a:r>
          </a:p>
        </p:txBody>
      </p:sp>
      <p:grpSp>
        <p:nvGrpSpPr>
          <p:cNvPr id="19" name="Group 18">
            <a:extLst>
              <a:ext uri="{FF2B5EF4-FFF2-40B4-BE49-F238E27FC236}">
                <a16:creationId xmlns:a16="http://schemas.microsoft.com/office/drawing/2014/main" id="{66D5E8A0-4C3E-461A-8CD8-63C5ABDB95C5}"/>
              </a:ext>
            </a:extLst>
          </p:cNvPr>
          <p:cNvGrpSpPr/>
          <p:nvPr/>
        </p:nvGrpSpPr>
        <p:grpSpPr>
          <a:xfrm>
            <a:off x="0" y="827088"/>
            <a:ext cx="6712703" cy="3010352"/>
            <a:chOff x="0" y="827088"/>
            <a:chExt cx="6712703" cy="3010352"/>
          </a:xfrm>
        </p:grpSpPr>
        <p:sp>
          <p:nvSpPr>
            <p:cNvPr id="3" name="Rectangle 2">
              <a:extLst>
                <a:ext uri="{FF2B5EF4-FFF2-40B4-BE49-F238E27FC236}">
                  <a16:creationId xmlns:a16="http://schemas.microsoft.com/office/drawing/2014/main" id="{BBB45A60-58C8-44CC-A1CE-190A8FDC326E}"/>
                </a:ext>
              </a:extLst>
            </p:cNvPr>
            <p:cNvSpPr/>
            <p:nvPr/>
          </p:nvSpPr>
          <p:spPr>
            <a:xfrm>
              <a:off x="752913" y="827088"/>
              <a:ext cx="5473614"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Generative Adversarial Network (GAN)</a:t>
              </a:r>
            </a:p>
          </p:txBody>
        </p:sp>
        <p:sp>
          <p:nvSpPr>
            <p:cNvPr id="7" name="Rectangle 6">
              <a:extLst>
                <a:ext uri="{FF2B5EF4-FFF2-40B4-BE49-F238E27FC236}">
                  <a16:creationId xmlns:a16="http://schemas.microsoft.com/office/drawing/2014/main" id="{FF17FD30-FFF1-46AB-AD05-159851743965}"/>
                </a:ext>
              </a:extLst>
            </p:cNvPr>
            <p:cNvSpPr/>
            <p:nvPr/>
          </p:nvSpPr>
          <p:spPr>
            <a:xfrm>
              <a:off x="0" y="3498886"/>
              <a:ext cx="6712703" cy="338554"/>
            </a:xfrm>
            <a:prstGeom prst="rect">
              <a:avLst/>
            </a:prstGeom>
          </p:spPr>
          <p:txBody>
            <a:bodyPr wrap="square">
              <a:spAutoFit/>
            </a:bodyPr>
            <a:lstStyle/>
            <a:p>
              <a:pPr algn="ctr"/>
              <a:r>
                <a:rPr lang="en-US" sz="1600" dirty="0" err="1">
                  <a:latin typeface="Arial" panose="020B0604020202020204" pitchFamily="34" charset="0"/>
                  <a:cs typeface="Arial" panose="020B0604020202020204" pitchFamily="34" charset="0"/>
                </a:rPr>
                <a:t>Goodfellow</a:t>
              </a:r>
              <a:r>
                <a:rPr lang="en-US" sz="1600" dirty="0">
                  <a:latin typeface="Arial" panose="020B0604020202020204" pitchFamily="34" charset="0"/>
                  <a:cs typeface="Arial" panose="020B0604020202020204" pitchFamily="34" charset="0"/>
                </a:rPr>
                <a:t> et al. [2014]  Radford et al. [2015] </a:t>
              </a:r>
              <a:r>
                <a:rPr lang="en-US" sz="1600" dirty="0" err="1">
                  <a:latin typeface="Arial" panose="020B0604020202020204" pitchFamily="34" charset="0"/>
                  <a:cs typeface="Arial" panose="020B0604020202020204" pitchFamily="34" charset="0"/>
                </a:rPr>
                <a:t>Arjovsky</a:t>
              </a:r>
              <a:r>
                <a:rPr lang="en-US" sz="1600" dirty="0">
                  <a:latin typeface="Arial" panose="020B0604020202020204" pitchFamily="34" charset="0"/>
                  <a:cs typeface="Arial" panose="020B0604020202020204" pitchFamily="34" charset="0"/>
                </a:rPr>
                <a:t> et al. [2017]</a:t>
              </a:r>
            </a:p>
          </p:txBody>
        </p:sp>
        <p:pic>
          <p:nvPicPr>
            <p:cNvPr id="11" name="Picture 6" descr="Image result for generative adversarial networks">
              <a:extLst>
                <a:ext uri="{FF2B5EF4-FFF2-40B4-BE49-F238E27FC236}">
                  <a16:creationId xmlns:a16="http://schemas.microsoft.com/office/drawing/2014/main" id="{E61E86C0-08BA-4E5B-97AD-112397E9A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051" y="1407221"/>
              <a:ext cx="4254530" cy="20473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D884CB34-C5F5-485D-B343-0E708E810CD2}"/>
              </a:ext>
            </a:extLst>
          </p:cNvPr>
          <p:cNvGrpSpPr/>
          <p:nvPr/>
        </p:nvGrpSpPr>
        <p:grpSpPr>
          <a:xfrm>
            <a:off x="6454087" y="827088"/>
            <a:ext cx="4919684" cy="3039674"/>
            <a:chOff x="6454087" y="827088"/>
            <a:chExt cx="4919684" cy="3039674"/>
          </a:xfrm>
        </p:grpSpPr>
        <p:sp>
          <p:nvSpPr>
            <p:cNvPr id="4" name="Rectangle 3">
              <a:extLst>
                <a:ext uri="{FF2B5EF4-FFF2-40B4-BE49-F238E27FC236}">
                  <a16:creationId xmlns:a16="http://schemas.microsoft.com/office/drawing/2014/main" id="{1B1BA341-2A90-4E92-8104-54EFE8B81C54}"/>
                </a:ext>
              </a:extLst>
            </p:cNvPr>
            <p:cNvSpPr/>
            <p:nvPr/>
          </p:nvSpPr>
          <p:spPr>
            <a:xfrm>
              <a:off x="7204777" y="827088"/>
              <a:ext cx="3950762"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Image-to-Image Translation</a:t>
              </a:r>
            </a:p>
          </p:txBody>
        </p:sp>
        <p:pic>
          <p:nvPicPr>
            <p:cNvPr id="12" name="Picture 2" descr="https://raw.github.com/phillipi/pix2pix/master/imgs/examples.jpg">
              <a:extLst>
                <a:ext uri="{FF2B5EF4-FFF2-40B4-BE49-F238E27FC236}">
                  <a16:creationId xmlns:a16="http://schemas.microsoft.com/office/drawing/2014/main" id="{5D91D49D-BA0C-4C0E-80C8-DAC748BC7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087" y="1397613"/>
              <a:ext cx="4919684" cy="21023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A1F76F6C-7217-4913-96AC-D3A5E16681A4}"/>
                </a:ext>
              </a:extLst>
            </p:cNvPr>
            <p:cNvSpPr/>
            <p:nvPr/>
          </p:nvSpPr>
          <p:spPr>
            <a:xfrm>
              <a:off x="7303531" y="3528208"/>
              <a:ext cx="3886000"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Johnson et al. [2016]    Isola et al. [2017]</a:t>
              </a:r>
            </a:p>
          </p:txBody>
        </p:sp>
      </p:grpSp>
      <p:sp>
        <p:nvSpPr>
          <p:cNvPr id="23" name="Rectangle 22">
            <a:extLst>
              <a:ext uri="{FF2B5EF4-FFF2-40B4-BE49-F238E27FC236}">
                <a16:creationId xmlns:a16="http://schemas.microsoft.com/office/drawing/2014/main" id="{C2591E2A-CA06-41AF-8006-416DFCF02590}"/>
              </a:ext>
            </a:extLst>
          </p:cNvPr>
          <p:cNvSpPr/>
          <p:nvPr/>
        </p:nvSpPr>
        <p:spPr>
          <a:xfrm>
            <a:off x="218479" y="932965"/>
            <a:ext cx="6153256" cy="292171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24" name="Rectangle 23">
            <a:extLst>
              <a:ext uri="{FF2B5EF4-FFF2-40B4-BE49-F238E27FC236}">
                <a16:creationId xmlns:a16="http://schemas.microsoft.com/office/drawing/2014/main" id="{C7E4F8EE-263E-4038-B013-2CD793A9A3C2}"/>
              </a:ext>
            </a:extLst>
          </p:cNvPr>
          <p:cNvSpPr/>
          <p:nvPr/>
        </p:nvSpPr>
        <p:spPr>
          <a:xfrm>
            <a:off x="6424707" y="938465"/>
            <a:ext cx="5767293" cy="292171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5" name="Rectangle 14">
            <a:extLst>
              <a:ext uri="{FF2B5EF4-FFF2-40B4-BE49-F238E27FC236}">
                <a16:creationId xmlns:a16="http://schemas.microsoft.com/office/drawing/2014/main" id="{C3994A0E-3BF5-4298-9785-70B33814483C}"/>
              </a:ext>
            </a:extLst>
          </p:cNvPr>
          <p:cNvSpPr/>
          <p:nvPr/>
        </p:nvSpPr>
        <p:spPr>
          <a:xfrm rot="20456140">
            <a:off x="7822574" y="1874314"/>
            <a:ext cx="2715167" cy="584775"/>
          </a:xfrm>
          <a:prstGeom prst="rect">
            <a:avLst/>
          </a:prstGeom>
        </p:spPr>
        <p:txBody>
          <a:bodyPr wrap="none">
            <a:spAutoFit/>
          </a:bodyPr>
          <a:lstStyle/>
          <a:p>
            <a:r>
              <a:rPr lang="en-US" sz="3200" b="1" dirty="0">
                <a:solidFill>
                  <a:srgbClr val="FF0000"/>
                </a:solidFill>
              </a:rPr>
              <a:t>Low resolution</a:t>
            </a:r>
          </a:p>
        </p:txBody>
      </p:sp>
    </p:spTree>
    <p:extLst>
      <p:ext uri="{BB962C8B-B14F-4D97-AF65-F5344CB8AC3E}">
        <p14:creationId xmlns:p14="http://schemas.microsoft.com/office/powerpoint/2010/main" val="182522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6FF7-80F1-436C-9F82-CF32179F9F8C}"/>
              </a:ext>
            </a:extLst>
          </p:cNvPr>
          <p:cNvSpPr txBox="1">
            <a:spLocks/>
          </p:cNvSpPr>
          <p:nvPr/>
        </p:nvSpPr>
        <p:spPr>
          <a:xfrm>
            <a:off x="488385" y="229108"/>
            <a:ext cx="10515600" cy="886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Related Work</a:t>
            </a:r>
          </a:p>
        </p:txBody>
      </p:sp>
      <p:grpSp>
        <p:nvGrpSpPr>
          <p:cNvPr id="19" name="Group 18">
            <a:extLst>
              <a:ext uri="{FF2B5EF4-FFF2-40B4-BE49-F238E27FC236}">
                <a16:creationId xmlns:a16="http://schemas.microsoft.com/office/drawing/2014/main" id="{66D5E8A0-4C3E-461A-8CD8-63C5ABDB95C5}"/>
              </a:ext>
            </a:extLst>
          </p:cNvPr>
          <p:cNvGrpSpPr/>
          <p:nvPr/>
        </p:nvGrpSpPr>
        <p:grpSpPr>
          <a:xfrm>
            <a:off x="0" y="827088"/>
            <a:ext cx="6712703" cy="3010352"/>
            <a:chOff x="0" y="827088"/>
            <a:chExt cx="6712703" cy="3010352"/>
          </a:xfrm>
        </p:grpSpPr>
        <p:sp>
          <p:nvSpPr>
            <p:cNvPr id="3" name="Rectangle 2">
              <a:extLst>
                <a:ext uri="{FF2B5EF4-FFF2-40B4-BE49-F238E27FC236}">
                  <a16:creationId xmlns:a16="http://schemas.microsoft.com/office/drawing/2014/main" id="{BBB45A60-58C8-44CC-A1CE-190A8FDC326E}"/>
                </a:ext>
              </a:extLst>
            </p:cNvPr>
            <p:cNvSpPr/>
            <p:nvPr/>
          </p:nvSpPr>
          <p:spPr>
            <a:xfrm>
              <a:off x="752913" y="827088"/>
              <a:ext cx="5473614"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Generative Adversarial Network (GAN)</a:t>
              </a:r>
            </a:p>
          </p:txBody>
        </p:sp>
        <p:sp>
          <p:nvSpPr>
            <p:cNvPr id="7" name="Rectangle 6">
              <a:extLst>
                <a:ext uri="{FF2B5EF4-FFF2-40B4-BE49-F238E27FC236}">
                  <a16:creationId xmlns:a16="http://schemas.microsoft.com/office/drawing/2014/main" id="{FF17FD30-FFF1-46AB-AD05-159851743965}"/>
                </a:ext>
              </a:extLst>
            </p:cNvPr>
            <p:cNvSpPr/>
            <p:nvPr/>
          </p:nvSpPr>
          <p:spPr>
            <a:xfrm>
              <a:off x="0" y="3498886"/>
              <a:ext cx="6712703" cy="338554"/>
            </a:xfrm>
            <a:prstGeom prst="rect">
              <a:avLst/>
            </a:prstGeom>
          </p:spPr>
          <p:txBody>
            <a:bodyPr wrap="square">
              <a:spAutoFit/>
            </a:bodyPr>
            <a:lstStyle/>
            <a:p>
              <a:pPr algn="ctr"/>
              <a:r>
                <a:rPr lang="en-US" sz="1600" dirty="0" err="1">
                  <a:latin typeface="Arial" panose="020B0604020202020204" pitchFamily="34" charset="0"/>
                  <a:cs typeface="Arial" panose="020B0604020202020204" pitchFamily="34" charset="0"/>
                </a:rPr>
                <a:t>Goodfellow</a:t>
              </a:r>
              <a:r>
                <a:rPr lang="en-US" sz="1600" dirty="0">
                  <a:latin typeface="Arial" panose="020B0604020202020204" pitchFamily="34" charset="0"/>
                  <a:cs typeface="Arial" panose="020B0604020202020204" pitchFamily="34" charset="0"/>
                </a:rPr>
                <a:t> et al. [2014]  Radford et al. [2015] </a:t>
              </a:r>
              <a:r>
                <a:rPr lang="en-US" sz="1600" dirty="0" err="1">
                  <a:latin typeface="Arial" panose="020B0604020202020204" pitchFamily="34" charset="0"/>
                  <a:cs typeface="Arial" panose="020B0604020202020204" pitchFamily="34" charset="0"/>
                </a:rPr>
                <a:t>Arjovsky</a:t>
              </a:r>
              <a:r>
                <a:rPr lang="en-US" sz="1600" dirty="0">
                  <a:latin typeface="Arial" panose="020B0604020202020204" pitchFamily="34" charset="0"/>
                  <a:cs typeface="Arial" panose="020B0604020202020204" pitchFamily="34" charset="0"/>
                </a:rPr>
                <a:t> et al. [2017]</a:t>
              </a:r>
            </a:p>
          </p:txBody>
        </p:sp>
        <p:pic>
          <p:nvPicPr>
            <p:cNvPr id="11" name="Picture 6" descr="Image result for generative adversarial networks">
              <a:extLst>
                <a:ext uri="{FF2B5EF4-FFF2-40B4-BE49-F238E27FC236}">
                  <a16:creationId xmlns:a16="http://schemas.microsoft.com/office/drawing/2014/main" id="{E61E86C0-08BA-4E5B-97AD-112397E9A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051" y="1407221"/>
              <a:ext cx="4254530" cy="20473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4AF67947-08EF-44A7-BDF4-EAC4C6AF3F4E}"/>
              </a:ext>
            </a:extLst>
          </p:cNvPr>
          <p:cNvGrpSpPr/>
          <p:nvPr/>
        </p:nvGrpSpPr>
        <p:grpSpPr>
          <a:xfrm>
            <a:off x="814692" y="3843048"/>
            <a:ext cx="5407249" cy="2911959"/>
            <a:chOff x="814692" y="3843048"/>
            <a:chExt cx="5407249" cy="2911959"/>
          </a:xfrm>
        </p:grpSpPr>
        <p:sp>
          <p:nvSpPr>
            <p:cNvPr id="5" name="Rectangle 4">
              <a:extLst>
                <a:ext uri="{FF2B5EF4-FFF2-40B4-BE49-F238E27FC236}">
                  <a16:creationId xmlns:a16="http://schemas.microsoft.com/office/drawing/2014/main" id="{30831F4B-7140-4BE9-9710-3133BCCA47F2}"/>
                </a:ext>
              </a:extLst>
            </p:cNvPr>
            <p:cNvSpPr/>
            <p:nvPr/>
          </p:nvSpPr>
          <p:spPr>
            <a:xfrm>
              <a:off x="814692" y="3843048"/>
              <a:ext cx="5407249"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Cascaded Refinement Network (CRN)</a:t>
              </a:r>
            </a:p>
          </p:txBody>
        </p:sp>
        <p:pic>
          <p:nvPicPr>
            <p:cNvPr id="8" name="Picture 7">
              <a:extLst>
                <a:ext uri="{FF2B5EF4-FFF2-40B4-BE49-F238E27FC236}">
                  <a16:creationId xmlns:a16="http://schemas.microsoft.com/office/drawing/2014/main" id="{C2E29D02-1D6D-47CE-BD8D-589CAD58CA5B}"/>
                </a:ext>
              </a:extLst>
            </p:cNvPr>
            <p:cNvPicPr>
              <a:picLocks noChangeAspect="1"/>
            </p:cNvPicPr>
            <p:nvPr/>
          </p:nvPicPr>
          <p:blipFill>
            <a:blip r:embed="rId3"/>
            <a:stretch>
              <a:fillRect/>
            </a:stretch>
          </p:blipFill>
          <p:spPr>
            <a:xfrm>
              <a:off x="1481384" y="4386912"/>
              <a:ext cx="3912676" cy="2001772"/>
            </a:xfrm>
            <a:prstGeom prst="rect">
              <a:avLst/>
            </a:prstGeom>
          </p:spPr>
        </p:pic>
        <p:sp>
          <p:nvSpPr>
            <p:cNvPr id="13" name="Rectangle 12">
              <a:extLst>
                <a:ext uri="{FF2B5EF4-FFF2-40B4-BE49-F238E27FC236}">
                  <a16:creationId xmlns:a16="http://schemas.microsoft.com/office/drawing/2014/main" id="{1890577E-C097-4775-B82B-874770B87219}"/>
                </a:ext>
              </a:extLst>
            </p:cNvPr>
            <p:cNvSpPr/>
            <p:nvPr/>
          </p:nvSpPr>
          <p:spPr>
            <a:xfrm>
              <a:off x="2344313" y="6416453"/>
              <a:ext cx="233910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Chen and </a:t>
              </a:r>
              <a:r>
                <a:rPr lang="en-US" sz="1600" dirty="0" err="1">
                  <a:latin typeface="Arial" panose="020B0604020202020204" pitchFamily="34" charset="0"/>
                  <a:cs typeface="Arial" panose="020B0604020202020204" pitchFamily="34" charset="0"/>
                </a:rPr>
                <a:t>Koltun</a:t>
              </a:r>
              <a:r>
                <a:rPr lang="en-US" sz="1600" dirty="0">
                  <a:latin typeface="Arial" panose="020B0604020202020204" pitchFamily="34" charset="0"/>
                  <a:cs typeface="Arial" panose="020B0604020202020204" pitchFamily="34" charset="0"/>
                </a:rPr>
                <a:t> [2017]</a:t>
              </a:r>
            </a:p>
          </p:txBody>
        </p:sp>
      </p:grpSp>
      <p:grpSp>
        <p:nvGrpSpPr>
          <p:cNvPr id="20" name="Group 19">
            <a:extLst>
              <a:ext uri="{FF2B5EF4-FFF2-40B4-BE49-F238E27FC236}">
                <a16:creationId xmlns:a16="http://schemas.microsoft.com/office/drawing/2014/main" id="{D884CB34-C5F5-485D-B343-0E708E810CD2}"/>
              </a:ext>
            </a:extLst>
          </p:cNvPr>
          <p:cNvGrpSpPr/>
          <p:nvPr/>
        </p:nvGrpSpPr>
        <p:grpSpPr>
          <a:xfrm>
            <a:off x="6454087" y="827088"/>
            <a:ext cx="4919684" cy="3039674"/>
            <a:chOff x="6454087" y="827088"/>
            <a:chExt cx="4919684" cy="3039674"/>
          </a:xfrm>
        </p:grpSpPr>
        <p:sp>
          <p:nvSpPr>
            <p:cNvPr id="4" name="Rectangle 3">
              <a:extLst>
                <a:ext uri="{FF2B5EF4-FFF2-40B4-BE49-F238E27FC236}">
                  <a16:creationId xmlns:a16="http://schemas.microsoft.com/office/drawing/2014/main" id="{1B1BA341-2A90-4E92-8104-54EFE8B81C54}"/>
                </a:ext>
              </a:extLst>
            </p:cNvPr>
            <p:cNvSpPr/>
            <p:nvPr/>
          </p:nvSpPr>
          <p:spPr>
            <a:xfrm>
              <a:off x="7204777" y="827088"/>
              <a:ext cx="3950762"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Image-to-Image Translation</a:t>
              </a:r>
            </a:p>
          </p:txBody>
        </p:sp>
        <p:pic>
          <p:nvPicPr>
            <p:cNvPr id="12" name="Picture 2" descr="https://raw.github.com/phillipi/pix2pix/master/imgs/examples.jpg">
              <a:extLst>
                <a:ext uri="{FF2B5EF4-FFF2-40B4-BE49-F238E27FC236}">
                  <a16:creationId xmlns:a16="http://schemas.microsoft.com/office/drawing/2014/main" id="{5D91D49D-BA0C-4C0E-80C8-DAC748BC7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087" y="1397613"/>
              <a:ext cx="4919684" cy="21023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A1F76F6C-7217-4913-96AC-D3A5E16681A4}"/>
                </a:ext>
              </a:extLst>
            </p:cNvPr>
            <p:cNvSpPr/>
            <p:nvPr/>
          </p:nvSpPr>
          <p:spPr>
            <a:xfrm>
              <a:off x="7303531" y="3528208"/>
              <a:ext cx="3886000"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Johnson et al. [2016]    Isola et al. [2017]</a:t>
              </a:r>
            </a:p>
          </p:txBody>
        </p:sp>
      </p:grpSp>
      <p:sp>
        <p:nvSpPr>
          <p:cNvPr id="23" name="Rectangle 22">
            <a:extLst>
              <a:ext uri="{FF2B5EF4-FFF2-40B4-BE49-F238E27FC236}">
                <a16:creationId xmlns:a16="http://schemas.microsoft.com/office/drawing/2014/main" id="{C2591E2A-CA06-41AF-8006-416DFCF02590}"/>
              </a:ext>
            </a:extLst>
          </p:cNvPr>
          <p:cNvSpPr/>
          <p:nvPr/>
        </p:nvSpPr>
        <p:spPr>
          <a:xfrm>
            <a:off x="219719" y="890421"/>
            <a:ext cx="6153256" cy="292171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24" name="Rectangle 23">
            <a:extLst>
              <a:ext uri="{FF2B5EF4-FFF2-40B4-BE49-F238E27FC236}">
                <a16:creationId xmlns:a16="http://schemas.microsoft.com/office/drawing/2014/main" id="{C7E4F8EE-263E-4038-B013-2CD793A9A3C2}"/>
              </a:ext>
            </a:extLst>
          </p:cNvPr>
          <p:cNvSpPr/>
          <p:nvPr/>
        </p:nvSpPr>
        <p:spPr>
          <a:xfrm>
            <a:off x="6443028" y="865112"/>
            <a:ext cx="5748972" cy="3071178"/>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5" name="Rectangle 14">
            <a:extLst>
              <a:ext uri="{FF2B5EF4-FFF2-40B4-BE49-F238E27FC236}">
                <a16:creationId xmlns:a16="http://schemas.microsoft.com/office/drawing/2014/main" id="{C3994A0E-3BF5-4298-9785-70B33814483C}"/>
              </a:ext>
            </a:extLst>
          </p:cNvPr>
          <p:cNvSpPr/>
          <p:nvPr/>
        </p:nvSpPr>
        <p:spPr>
          <a:xfrm rot="20456140">
            <a:off x="7822574" y="1874314"/>
            <a:ext cx="2715167" cy="584775"/>
          </a:xfrm>
          <a:prstGeom prst="rect">
            <a:avLst/>
          </a:prstGeom>
        </p:spPr>
        <p:txBody>
          <a:bodyPr wrap="none">
            <a:spAutoFit/>
          </a:bodyPr>
          <a:lstStyle/>
          <a:p>
            <a:r>
              <a:rPr lang="en-US" sz="3200" b="1" dirty="0">
                <a:solidFill>
                  <a:srgbClr val="FF0000"/>
                </a:solidFill>
              </a:rPr>
              <a:t>Low resolution</a:t>
            </a:r>
          </a:p>
        </p:txBody>
      </p:sp>
      <p:sp>
        <p:nvSpPr>
          <p:cNvPr id="25" name="Rectangle 24">
            <a:extLst>
              <a:ext uri="{FF2B5EF4-FFF2-40B4-BE49-F238E27FC236}">
                <a16:creationId xmlns:a16="http://schemas.microsoft.com/office/drawing/2014/main" id="{73206A0E-FCC8-47FC-B068-9359CDDAC059}"/>
              </a:ext>
            </a:extLst>
          </p:cNvPr>
          <p:cNvSpPr/>
          <p:nvPr/>
        </p:nvSpPr>
        <p:spPr>
          <a:xfrm>
            <a:off x="-2827" y="3936290"/>
            <a:ext cx="6153256" cy="292171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6" name="Rectangle 15">
            <a:extLst>
              <a:ext uri="{FF2B5EF4-FFF2-40B4-BE49-F238E27FC236}">
                <a16:creationId xmlns:a16="http://schemas.microsoft.com/office/drawing/2014/main" id="{56CEC2BD-07A7-4949-8E5C-90367A5EA73D}"/>
              </a:ext>
            </a:extLst>
          </p:cNvPr>
          <p:cNvSpPr/>
          <p:nvPr/>
        </p:nvSpPr>
        <p:spPr>
          <a:xfrm rot="20456140">
            <a:off x="1905700" y="5011228"/>
            <a:ext cx="2901307" cy="584775"/>
          </a:xfrm>
          <a:prstGeom prst="rect">
            <a:avLst/>
          </a:prstGeom>
        </p:spPr>
        <p:txBody>
          <a:bodyPr wrap="none">
            <a:spAutoFit/>
          </a:bodyPr>
          <a:lstStyle/>
          <a:p>
            <a:r>
              <a:rPr lang="en-US" sz="3200" b="1" dirty="0">
                <a:solidFill>
                  <a:srgbClr val="FF0000"/>
                </a:solidFill>
              </a:rPr>
              <a:t>Lack fine details</a:t>
            </a:r>
          </a:p>
        </p:txBody>
      </p:sp>
    </p:spTree>
    <p:extLst>
      <p:ext uri="{BB962C8B-B14F-4D97-AF65-F5344CB8AC3E}">
        <p14:creationId xmlns:p14="http://schemas.microsoft.com/office/powerpoint/2010/main" val="241319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2.6|2.4|2.8|2.6|1.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3729</TotalTime>
  <Words>966</Words>
  <Application>Microsoft Office PowerPoint</Application>
  <PresentationFormat>Widescreen</PresentationFormat>
  <Paragraphs>368</Paragraphs>
  <Slides>61</Slides>
  <Notes>7</Notes>
  <HiddenSlides>0</HiddenSlides>
  <MMClips>10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新細明體</vt:lpstr>
      <vt:lpstr>Arial</vt:lpstr>
      <vt:lpstr>Calibri</vt:lpstr>
      <vt:lpstr>Calibri Light</vt:lpstr>
      <vt:lpstr>Helvetica</vt:lpstr>
      <vt:lpstr>Times New Roman</vt:lpstr>
      <vt:lpstr>Office Theme</vt:lpstr>
      <vt:lpstr>Custom Design</vt:lpstr>
      <vt:lpstr>1_Office Theme</vt:lpstr>
      <vt:lpstr>High-Resolution Image Synthesis and Semantic Manipulation with Conditional GANs （pix2pixHD)</vt:lpstr>
      <vt:lpstr>Outline</vt:lpstr>
      <vt:lpstr>Outline</vt:lpstr>
      <vt:lpstr>Introduction</vt:lpstr>
      <vt:lpstr>Introduction</vt:lpstr>
      <vt:lpstr>Outline</vt:lpstr>
      <vt:lpstr>PowerPoint Presentation</vt:lpstr>
      <vt:lpstr>PowerPoint Presentation</vt:lpstr>
      <vt:lpstr>PowerPoint Presentation</vt:lpstr>
      <vt:lpstr>PowerPoint Presentation</vt:lpstr>
      <vt:lpstr>Outline</vt:lpstr>
      <vt:lpstr>Baseline Method</vt:lpstr>
      <vt:lpstr>Baseline Method</vt:lpstr>
      <vt:lpstr>Baseline Method</vt:lpstr>
      <vt:lpstr>Outline</vt:lpstr>
      <vt:lpstr>Our Method </vt:lpstr>
      <vt:lpstr>Our Method </vt:lpstr>
      <vt:lpstr>PowerPoint Presentation</vt:lpstr>
      <vt:lpstr>PowerPoint Presentation</vt:lpstr>
      <vt:lpstr>PowerPoint Presentation</vt:lpstr>
      <vt:lpstr>PowerPoint Presentation</vt:lpstr>
      <vt:lpstr>Our Method </vt:lpstr>
      <vt:lpstr>Our Method </vt:lpstr>
      <vt:lpstr>PowerPoint Presentation</vt:lpstr>
      <vt:lpstr>PowerPoint Presentation</vt:lpstr>
      <vt:lpstr>Our Method </vt:lpstr>
      <vt:lpstr>Our method</vt:lpstr>
      <vt:lpstr>PowerPoint Presentation</vt:lpstr>
      <vt:lpstr>Mixed-Precision Training</vt:lpstr>
      <vt:lpstr>Outline</vt:lpstr>
      <vt:lpstr>Results </vt:lpstr>
      <vt:lpstr>Results</vt:lpstr>
      <vt:lpstr>Results </vt:lpstr>
      <vt:lpstr>Results </vt:lpstr>
      <vt:lpstr>Results </vt:lpstr>
      <vt:lpstr>Results </vt:lpstr>
      <vt:lpstr>Results </vt:lpstr>
      <vt:lpstr>Results </vt:lpstr>
      <vt:lpstr>Results </vt:lpstr>
      <vt:lpstr>Results </vt:lpstr>
      <vt:lpstr>Results </vt:lpstr>
      <vt:lpstr>Results </vt:lpstr>
      <vt:lpstr>Results </vt:lpstr>
      <vt:lpstr>Outline</vt:lpstr>
      <vt:lpstr>Applications: style changing</vt:lpstr>
      <vt:lpstr>Applications: style changing </vt:lpstr>
      <vt:lpstr>Applications: style changing</vt:lpstr>
      <vt:lpstr>Applications: style changing</vt:lpstr>
      <vt:lpstr>Applications: label changing </vt:lpstr>
      <vt:lpstr>Applications: label changing </vt:lpstr>
      <vt:lpstr>Applications: adding objects </vt:lpstr>
      <vt:lpstr>Applications: adding strokes </vt:lpstr>
      <vt:lpstr>Applications: adding strokes </vt:lpstr>
      <vt:lpstr>Outline</vt:lpstr>
      <vt:lpstr>Conclusion</vt:lpstr>
      <vt:lpstr>Conclusion</vt:lpstr>
      <vt:lpstr>Acknowledgements </vt:lpstr>
      <vt:lpstr>Thank you!</vt:lpstr>
      <vt:lpstr>Results </vt:lpstr>
      <vt:lpstr>Results </vt:lpstr>
      <vt:lpstr>Training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Ting-Chun Wang</dc:creator>
  <cp:lastModifiedBy>Ting-Chun Wang</cp:lastModifiedBy>
  <cp:revision>104</cp:revision>
  <dcterms:created xsi:type="dcterms:W3CDTF">2018-03-20T23:02:46Z</dcterms:created>
  <dcterms:modified xsi:type="dcterms:W3CDTF">2018-03-30T19:00:02Z</dcterms:modified>
</cp:coreProperties>
</file>